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png" ContentType="image/png"/>
  <Default Extension="jpg" ContentType="image/jpg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</p:sldIdLst>
  <p:sldSz cx="12192000" cy="6858000"/>
  <p:notesSz cx="12192000" cy="6858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Relationship Id="rId13" Type="http://schemas.openxmlformats.org/officeDocument/2006/relationships/slide" Target="slides/slide8.xml"/></Relationships>
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jpg"/><Relationship Id="rId3" Type="http://schemas.openxmlformats.org/officeDocument/2006/relationships/image" Target="../media/image5.jpg"/></Relationships>
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0" y="2125980"/>
            <a:ext cx="103632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chemeClr val="bg1"/>
                </a:solidFill>
                <a:latin typeface="Carlito"/>
                <a:cs typeface="Carlito"/>
              </a:defRPr>
            </a:lvl1pPr>
          </a:lstStyle>
          <a:p>
            <a:pPr marL="12700">
              <a:lnSpc>
                <a:spcPts val="1435"/>
              </a:lnSpc>
            </a:pPr>
            <a:r>
              <a:rPr dirty="0" spc="-5"/>
              <a:t>International </a:t>
            </a:r>
            <a:r>
              <a:rPr dirty="0" spc="-10"/>
              <a:t>Conference </a:t>
            </a:r>
            <a:r>
              <a:rPr dirty="0" spc="-5"/>
              <a:t>on Pollution </a:t>
            </a:r>
            <a:r>
              <a:rPr dirty="0" spc="-10"/>
              <a:t>Prevention </a:t>
            </a:r>
            <a:r>
              <a:rPr dirty="0" spc="-5"/>
              <a:t>and </a:t>
            </a:r>
            <a:r>
              <a:rPr dirty="0"/>
              <a:t>Clean </a:t>
            </a:r>
            <a:r>
              <a:rPr dirty="0" spc="-15"/>
              <a:t>Technologies</a:t>
            </a:r>
            <a:r>
              <a:rPr dirty="0" spc="114"/>
              <a:t> </a:t>
            </a:r>
            <a:r>
              <a:rPr dirty="0" spc="-5"/>
              <a:t>(icppct.com)</a:t>
            </a:r>
          </a:p>
          <a:p>
            <a:pPr marL="12700">
              <a:lnSpc>
                <a:spcPct val="100000"/>
              </a:lnSpc>
            </a:pPr>
            <a:r>
              <a:rPr dirty="0" spc="-5"/>
              <a:t>Institute of </a:t>
            </a:r>
            <a:r>
              <a:rPr dirty="0" spc="-15"/>
              <a:t>Technology </a:t>
            </a:r>
            <a:r>
              <a:rPr dirty="0" spc="-5"/>
              <a:t>and Business </a:t>
            </a:r>
            <a:r>
              <a:rPr dirty="0"/>
              <a:t>in </a:t>
            </a:r>
            <a:r>
              <a:rPr dirty="0" spc="-65">
                <a:latin typeface="Arial"/>
                <a:cs typeface="Arial"/>
              </a:rPr>
              <a:t>Č</a:t>
            </a:r>
            <a:r>
              <a:rPr dirty="0" spc="-65"/>
              <a:t>eské </a:t>
            </a:r>
            <a:r>
              <a:rPr dirty="0" spc="-10"/>
              <a:t>Bud</a:t>
            </a:r>
            <a:r>
              <a:rPr dirty="0" spc="-10">
                <a:latin typeface="Arial"/>
                <a:cs typeface="Arial"/>
              </a:rPr>
              <a:t>ě</a:t>
            </a:r>
            <a:r>
              <a:rPr dirty="0" spc="-10"/>
              <a:t>jovice</a:t>
            </a:r>
            <a:r>
              <a:rPr dirty="0" spc="270"/>
              <a:t> </a:t>
            </a:r>
            <a:r>
              <a:rPr dirty="0" spc="-5"/>
              <a:t>(vste.cz)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5600" b="0" i="0">
                <a:solidFill>
                  <a:schemeClr val="bg1"/>
                </a:solidFill>
                <a:latin typeface="Carlito"/>
                <a:cs typeface="Carlito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chemeClr val="bg1"/>
                </a:solidFill>
                <a:latin typeface="Carlito"/>
                <a:cs typeface="Carlito"/>
              </a:defRPr>
            </a:lvl1pPr>
          </a:lstStyle>
          <a:p>
            <a:pPr marL="12700">
              <a:lnSpc>
                <a:spcPts val="1435"/>
              </a:lnSpc>
            </a:pPr>
            <a:r>
              <a:rPr dirty="0" spc="-5"/>
              <a:t>International </a:t>
            </a:r>
            <a:r>
              <a:rPr dirty="0" spc="-10"/>
              <a:t>Conference </a:t>
            </a:r>
            <a:r>
              <a:rPr dirty="0" spc="-5"/>
              <a:t>on Pollution </a:t>
            </a:r>
            <a:r>
              <a:rPr dirty="0" spc="-10"/>
              <a:t>Prevention </a:t>
            </a:r>
            <a:r>
              <a:rPr dirty="0" spc="-5"/>
              <a:t>and </a:t>
            </a:r>
            <a:r>
              <a:rPr dirty="0"/>
              <a:t>Clean </a:t>
            </a:r>
            <a:r>
              <a:rPr dirty="0" spc="-15"/>
              <a:t>Technologies</a:t>
            </a:r>
            <a:r>
              <a:rPr dirty="0" spc="114"/>
              <a:t> </a:t>
            </a:r>
            <a:r>
              <a:rPr dirty="0" spc="-5"/>
              <a:t>(icppct.com)</a:t>
            </a:r>
          </a:p>
          <a:p>
            <a:pPr marL="12700">
              <a:lnSpc>
                <a:spcPct val="100000"/>
              </a:lnSpc>
            </a:pPr>
            <a:r>
              <a:rPr dirty="0" spc="-5"/>
              <a:t>Institute of </a:t>
            </a:r>
            <a:r>
              <a:rPr dirty="0" spc="-15"/>
              <a:t>Technology </a:t>
            </a:r>
            <a:r>
              <a:rPr dirty="0" spc="-5"/>
              <a:t>and Business </a:t>
            </a:r>
            <a:r>
              <a:rPr dirty="0"/>
              <a:t>in </a:t>
            </a:r>
            <a:r>
              <a:rPr dirty="0" spc="-65">
                <a:latin typeface="Arial"/>
                <a:cs typeface="Arial"/>
              </a:rPr>
              <a:t>Č</a:t>
            </a:r>
            <a:r>
              <a:rPr dirty="0" spc="-65"/>
              <a:t>eské </a:t>
            </a:r>
            <a:r>
              <a:rPr dirty="0" spc="-10"/>
              <a:t>Bud</a:t>
            </a:r>
            <a:r>
              <a:rPr dirty="0" spc="-10">
                <a:latin typeface="Arial"/>
                <a:cs typeface="Arial"/>
              </a:rPr>
              <a:t>ě</a:t>
            </a:r>
            <a:r>
              <a:rPr dirty="0" spc="-10"/>
              <a:t>jovice</a:t>
            </a:r>
            <a:r>
              <a:rPr dirty="0" spc="270"/>
              <a:t> </a:t>
            </a:r>
            <a:r>
              <a:rPr dirty="0" spc="-5"/>
              <a:t>(vste.cz)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5600" b="0" i="0">
                <a:solidFill>
                  <a:schemeClr val="bg1"/>
                </a:solidFill>
                <a:latin typeface="Carlito"/>
                <a:cs typeface="Carlito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chemeClr val="bg1"/>
                </a:solidFill>
                <a:latin typeface="Carlito"/>
                <a:cs typeface="Carlito"/>
              </a:defRPr>
            </a:lvl1pPr>
          </a:lstStyle>
          <a:p>
            <a:pPr marL="12700">
              <a:lnSpc>
                <a:spcPts val="1435"/>
              </a:lnSpc>
            </a:pPr>
            <a:r>
              <a:rPr dirty="0" spc="-5"/>
              <a:t>International </a:t>
            </a:r>
            <a:r>
              <a:rPr dirty="0" spc="-10"/>
              <a:t>Conference </a:t>
            </a:r>
            <a:r>
              <a:rPr dirty="0" spc="-5"/>
              <a:t>on Pollution </a:t>
            </a:r>
            <a:r>
              <a:rPr dirty="0" spc="-10"/>
              <a:t>Prevention </a:t>
            </a:r>
            <a:r>
              <a:rPr dirty="0" spc="-5"/>
              <a:t>and </a:t>
            </a:r>
            <a:r>
              <a:rPr dirty="0"/>
              <a:t>Clean </a:t>
            </a:r>
            <a:r>
              <a:rPr dirty="0" spc="-15"/>
              <a:t>Technologies</a:t>
            </a:r>
            <a:r>
              <a:rPr dirty="0" spc="114"/>
              <a:t> </a:t>
            </a:r>
            <a:r>
              <a:rPr dirty="0" spc="-5"/>
              <a:t>(icppct.com)</a:t>
            </a:r>
          </a:p>
          <a:p>
            <a:pPr marL="12700">
              <a:lnSpc>
                <a:spcPct val="100000"/>
              </a:lnSpc>
            </a:pPr>
            <a:r>
              <a:rPr dirty="0" spc="-5"/>
              <a:t>Institute of </a:t>
            </a:r>
            <a:r>
              <a:rPr dirty="0" spc="-15"/>
              <a:t>Technology </a:t>
            </a:r>
            <a:r>
              <a:rPr dirty="0" spc="-5"/>
              <a:t>and Business </a:t>
            </a:r>
            <a:r>
              <a:rPr dirty="0"/>
              <a:t>in </a:t>
            </a:r>
            <a:r>
              <a:rPr dirty="0" spc="-65">
                <a:latin typeface="Arial"/>
                <a:cs typeface="Arial"/>
              </a:rPr>
              <a:t>Č</a:t>
            </a:r>
            <a:r>
              <a:rPr dirty="0" spc="-65"/>
              <a:t>eské </a:t>
            </a:r>
            <a:r>
              <a:rPr dirty="0" spc="-10"/>
              <a:t>Bud</a:t>
            </a:r>
            <a:r>
              <a:rPr dirty="0" spc="-10">
                <a:latin typeface="Arial"/>
                <a:cs typeface="Arial"/>
              </a:rPr>
              <a:t>ě</a:t>
            </a:r>
            <a:r>
              <a:rPr dirty="0" spc="-10"/>
              <a:t>jovice</a:t>
            </a:r>
            <a:r>
              <a:rPr dirty="0" spc="270"/>
              <a:t> </a:t>
            </a:r>
            <a:r>
              <a:rPr dirty="0" spc="-5"/>
              <a:t>(vste.cz)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 showMasterSp="0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12191999" cy="685799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7" name="bg object 17"/>
          <p:cNvSpPr/>
          <p:nvPr/>
        </p:nvSpPr>
        <p:spPr>
          <a:xfrm>
            <a:off x="0" y="4917947"/>
            <a:ext cx="12191999" cy="1501139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5600" b="0" i="0">
                <a:solidFill>
                  <a:schemeClr val="bg1"/>
                </a:solidFill>
                <a:latin typeface="Carlito"/>
                <a:cs typeface="Carlito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chemeClr val="bg1"/>
                </a:solidFill>
                <a:latin typeface="Carlito"/>
                <a:cs typeface="Carlito"/>
              </a:defRPr>
            </a:lvl1pPr>
          </a:lstStyle>
          <a:p>
            <a:pPr marL="12700">
              <a:lnSpc>
                <a:spcPts val="1435"/>
              </a:lnSpc>
            </a:pPr>
            <a:r>
              <a:rPr dirty="0" spc="-5"/>
              <a:t>International </a:t>
            </a:r>
            <a:r>
              <a:rPr dirty="0" spc="-10"/>
              <a:t>Conference </a:t>
            </a:r>
            <a:r>
              <a:rPr dirty="0" spc="-5"/>
              <a:t>on Pollution </a:t>
            </a:r>
            <a:r>
              <a:rPr dirty="0" spc="-10"/>
              <a:t>Prevention </a:t>
            </a:r>
            <a:r>
              <a:rPr dirty="0" spc="-5"/>
              <a:t>and </a:t>
            </a:r>
            <a:r>
              <a:rPr dirty="0"/>
              <a:t>Clean </a:t>
            </a:r>
            <a:r>
              <a:rPr dirty="0" spc="-15"/>
              <a:t>Technologies</a:t>
            </a:r>
            <a:r>
              <a:rPr dirty="0" spc="114"/>
              <a:t> </a:t>
            </a:r>
            <a:r>
              <a:rPr dirty="0" spc="-5"/>
              <a:t>(icppct.com)</a:t>
            </a:r>
          </a:p>
          <a:p>
            <a:pPr marL="12700">
              <a:lnSpc>
                <a:spcPct val="100000"/>
              </a:lnSpc>
            </a:pPr>
            <a:r>
              <a:rPr dirty="0" spc="-5"/>
              <a:t>Institute of </a:t>
            </a:r>
            <a:r>
              <a:rPr dirty="0" spc="-15"/>
              <a:t>Technology </a:t>
            </a:r>
            <a:r>
              <a:rPr dirty="0" spc="-5"/>
              <a:t>and Business </a:t>
            </a:r>
            <a:r>
              <a:rPr dirty="0"/>
              <a:t>in </a:t>
            </a:r>
            <a:r>
              <a:rPr dirty="0" spc="-65">
                <a:latin typeface="Arial"/>
                <a:cs typeface="Arial"/>
              </a:rPr>
              <a:t>Č</a:t>
            </a:r>
            <a:r>
              <a:rPr dirty="0" spc="-65"/>
              <a:t>eské </a:t>
            </a:r>
            <a:r>
              <a:rPr dirty="0" spc="-10"/>
              <a:t>Bud</a:t>
            </a:r>
            <a:r>
              <a:rPr dirty="0" spc="-10">
                <a:latin typeface="Arial"/>
                <a:cs typeface="Arial"/>
              </a:rPr>
              <a:t>ě</a:t>
            </a:r>
            <a:r>
              <a:rPr dirty="0" spc="-10"/>
              <a:t>jovice</a:t>
            </a:r>
            <a:r>
              <a:rPr dirty="0" spc="270"/>
              <a:t> </a:t>
            </a:r>
            <a:r>
              <a:rPr dirty="0" spc="-5"/>
              <a:t>(vste.cz)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chemeClr val="bg1"/>
                </a:solidFill>
                <a:latin typeface="Carlito"/>
                <a:cs typeface="Carlito"/>
              </a:defRPr>
            </a:lvl1pPr>
          </a:lstStyle>
          <a:p>
            <a:pPr marL="12700">
              <a:lnSpc>
                <a:spcPts val="1435"/>
              </a:lnSpc>
            </a:pPr>
            <a:r>
              <a:rPr dirty="0" spc="-5"/>
              <a:t>International </a:t>
            </a:r>
            <a:r>
              <a:rPr dirty="0" spc="-10"/>
              <a:t>Conference </a:t>
            </a:r>
            <a:r>
              <a:rPr dirty="0" spc="-5"/>
              <a:t>on Pollution </a:t>
            </a:r>
            <a:r>
              <a:rPr dirty="0" spc="-10"/>
              <a:t>Prevention </a:t>
            </a:r>
            <a:r>
              <a:rPr dirty="0" spc="-5"/>
              <a:t>and </a:t>
            </a:r>
            <a:r>
              <a:rPr dirty="0"/>
              <a:t>Clean </a:t>
            </a:r>
            <a:r>
              <a:rPr dirty="0" spc="-15"/>
              <a:t>Technologies</a:t>
            </a:r>
            <a:r>
              <a:rPr dirty="0" spc="114"/>
              <a:t> </a:t>
            </a:r>
            <a:r>
              <a:rPr dirty="0" spc="-5"/>
              <a:t>(icppct.com)</a:t>
            </a:r>
          </a:p>
          <a:p>
            <a:pPr marL="12700">
              <a:lnSpc>
                <a:spcPct val="100000"/>
              </a:lnSpc>
            </a:pPr>
            <a:r>
              <a:rPr dirty="0" spc="-5"/>
              <a:t>Institute of </a:t>
            </a:r>
            <a:r>
              <a:rPr dirty="0" spc="-15"/>
              <a:t>Technology </a:t>
            </a:r>
            <a:r>
              <a:rPr dirty="0" spc="-5"/>
              <a:t>and Business </a:t>
            </a:r>
            <a:r>
              <a:rPr dirty="0"/>
              <a:t>in </a:t>
            </a:r>
            <a:r>
              <a:rPr dirty="0" spc="-65">
                <a:latin typeface="Arial"/>
                <a:cs typeface="Arial"/>
              </a:rPr>
              <a:t>Č</a:t>
            </a:r>
            <a:r>
              <a:rPr dirty="0" spc="-65"/>
              <a:t>eské </a:t>
            </a:r>
            <a:r>
              <a:rPr dirty="0" spc="-10"/>
              <a:t>Bud</a:t>
            </a:r>
            <a:r>
              <a:rPr dirty="0" spc="-10">
                <a:latin typeface="Arial"/>
                <a:cs typeface="Arial"/>
              </a:rPr>
              <a:t>ě</a:t>
            </a:r>
            <a:r>
              <a:rPr dirty="0" spc="-10"/>
              <a:t>jovice</a:t>
            </a:r>
            <a:r>
              <a:rPr dirty="0" spc="270"/>
              <a:t> </a:t>
            </a:r>
            <a:r>
              <a:rPr dirty="0" spc="-5"/>
              <a:t>(vste.cz)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png"/><Relationship Id="rId8" Type="http://schemas.openxmlformats.org/officeDocument/2006/relationships/image" Target="../media/image2.png"/><Relationship Id="rId9" Type="http://schemas.openxmlformats.org/officeDocument/2006/relationships/image" Target="../media/image3.png"/></Relationships>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4839334" y="442468"/>
            <a:ext cx="1256918" cy="320674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7" name="bg object 17"/>
          <p:cNvSpPr/>
          <p:nvPr/>
        </p:nvSpPr>
        <p:spPr>
          <a:xfrm>
            <a:off x="6193154" y="441579"/>
            <a:ext cx="885443" cy="322452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8" name="bg object 18"/>
          <p:cNvSpPr/>
          <p:nvPr/>
        </p:nvSpPr>
        <p:spPr>
          <a:xfrm>
            <a:off x="275843" y="205740"/>
            <a:ext cx="623316" cy="623316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9" name="bg object 19"/>
          <p:cNvSpPr/>
          <p:nvPr/>
        </p:nvSpPr>
        <p:spPr>
          <a:xfrm>
            <a:off x="1072896" y="205740"/>
            <a:ext cx="10843260" cy="73660"/>
          </a:xfrm>
          <a:custGeom>
            <a:avLst/>
            <a:gdLst/>
            <a:ahLst/>
            <a:cxnLst/>
            <a:rect l="l" t="t" r="r" b="b"/>
            <a:pathLst>
              <a:path w="10843260" h="73660">
                <a:moveTo>
                  <a:pt x="10843260" y="0"/>
                </a:moveTo>
                <a:lnTo>
                  <a:pt x="0" y="0"/>
                </a:lnTo>
                <a:lnTo>
                  <a:pt x="0" y="73151"/>
                </a:lnTo>
                <a:lnTo>
                  <a:pt x="10843260" y="73151"/>
                </a:lnTo>
                <a:lnTo>
                  <a:pt x="10843260" y="0"/>
                </a:lnTo>
                <a:close/>
              </a:path>
            </a:pathLst>
          </a:custGeom>
          <a:solidFill>
            <a:srgbClr val="97131B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0" name="bg object 20"/>
          <p:cNvSpPr/>
          <p:nvPr/>
        </p:nvSpPr>
        <p:spPr>
          <a:xfrm>
            <a:off x="0" y="6412991"/>
            <a:ext cx="12192000" cy="445134"/>
          </a:xfrm>
          <a:custGeom>
            <a:avLst/>
            <a:gdLst/>
            <a:ahLst/>
            <a:cxnLst/>
            <a:rect l="l" t="t" r="r" b="b"/>
            <a:pathLst>
              <a:path w="12192000" h="445134">
                <a:moveTo>
                  <a:pt x="12192000" y="0"/>
                </a:moveTo>
                <a:lnTo>
                  <a:pt x="0" y="0"/>
                </a:lnTo>
                <a:lnTo>
                  <a:pt x="0" y="445008"/>
                </a:lnTo>
                <a:lnTo>
                  <a:pt x="12192000" y="445008"/>
                </a:lnTo>
                <a:lnTo>
                  <a:pt x="12192000" y="0"/>
                </a:lnTo>
                <a:close/>
              </a:path>
            </a:pathLst>
          </a:custGeom>
          <a:solidFill>
            <a:srgbClr val="97131B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90118" y="4779340"/>
            <a:ext cx="11211763" cy="15633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5600" b="0" i="0">
                <a:solidFill>
                  <a:schemeClr val="bg1"/>
                </a:solidFill>
                <a:latin typeface="Carlito"/>
                <a:cs typeface="Carlito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09600" y="1577340"/>
            <a:ext cx="1097280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353974" y="6459194"/>
            <a:ext cx="6242050" cy="41719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00" b="0" i="0">
                <a:solidFill>
                  <a:schemeClr val="bg1"/>
                </a:solidFill>
                <a:latin typeface="Carlito"/>
                <a:cs typeface="Carlito"/>
              </a:defRPr>
            </a:lvl1pPr>
          </a:lstStyle>
          <a:p>
            <a:pPr marL="12700">
              <a:lnSpc>
                <a:spcPts val="1435"/>
              </a:lnSpc>
            </a:pPr>
            <a:r>
              <a:rPr dirty="0" spc="-5"/>
              <a:t>International </a:t>
            </a:r>
            <a:r>
              <a:rPr dirty="0" spc="-10"/>
              <a:t>Conference </a:t>
            </a:r>
            <a:r>
              <a:rPr dirty="0" spc="-5"/>
              <a:t>on Pollution </a:t>
            </a:r>
            <a:r>
              <a:rPr dirty="0" spc="-10"/>
              <a:t>Prevention </a:t>
            </a:r>
            <a:r>
              <a:rPr dirty="0" spc="-5"/>
              <a:t>and </a:t>
            </a:r>
            <a:r>
              <a:rPr dirty="0"/>
              <a:t>Clean </a:t>
            </a:r>
            <a:r>
              <a:rPr dirty="0" spc="-15"/>
              <a:t>Technologies</a:t>
            </a:r>
            <a:r>
              <a:rPr dirty="0" spc="114"/>
              <a:t> </a:t>
            </a:r>
            <a:r>
              <a:rPr dirty="0" spc="-5"/>
              <a:t>(icppct.com)</a:t>
            </a:r>
          </a:p>
          <a:p>
            <a:pPr marL="12700">
              <a:lnSpc>
                <a:spcPct val="100000"/>
              </a:lnSpc>
            </a:pPr>
            <a:r>
              <a:rPr dirty="0" spc="-5"/>
              <a:t>Institute of </a:t>
            </a:r>
            <a:r>
              <a:rPr dirty="0" spc="-15"/>
              <a:t>Technology </a:t>
            </a:r>
            <a:r>
              <a:rPr dirty="0" spc="-5"/>
              <a:t>and Business </a:t>
            </a:r>
            <a:r>
              <a:rPr dirty="0"/>
              <a:t>in </a:t>
            </a:r>
            <a:r>
              <a:rPr dirty="0" spc="-65">
                <a:latin typeface="Arial"/>
                <a:cs typeface="Arial"/>
              </a:rPr>
              <a:t>Č</a:t>
            </a:r>
            <a:r>
              <a:rPr dirty="0" spc="-65"/>
              <a:t>eské </a:t>
            </a:r>
            <a:r>
              <a:rPr dirty="0" spc="-10"/>
              <a:t>Bud</a:t>
            </a:r>
            <a:r>
              <a:rPr dirty="0" spc="-10">
                <a:latin typeface="Arial"/>
                <a:cs typeface="Arial"/>
              </a:rPr>
              <a:t>ě</a:t>
            </a:r>
            <a:r>
              <a:rPr dirty="0" spc="-10"/>
              <a:t>jovice</a:t>
            </a:r>
            <a:r>
              <a:rPr dirty="0" spc="270"/>
              <a:t> </a:t>
            </a:r>
            <a:r>
              <a:rPr dirty="0" spc="-5"/>
              <a:t>(vste.cz)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877824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6.png"/><Relationship Id="rId3" Type="http://schemas.openxmlformats.org/officeDocument/2006/relationships/image" Target="../media/image7.png"/><Relationship Id="rId4" Type="http://schemas.openxmlformats.org/officeDocument/2006/relationships/image" Target="../media/image8.png"/></Relationships>
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algn="ctr" marL="5080">
              <a:lnSpc>
                <a:spcPts val="6050"/>
              </a:lnSpc>
              <a:spcBef>
                <a:spcPts val="105"/>
              </a:spcBef>
            </a:pPr>
            <a:r>
              <a:rPr dirty="0" spc="-15"/>
              <a:t>Institute </a:t>
            </a:r>
            <a:r>
              <a:rPr dirty="0"/>
              <a:t>of </a:t>
            </a:r>
            <a:r>
              <a:rPr dirty="0" spc="-55"/>
              <a:t>Technology </a:t>
            </a:r>
            <a:r>
              <a:rPr dirty="0"/>
              <a:t>and </a:t>
            </a:r>
            <a:r>
              <a:rPr dirty="0" spc="-5"/>
              <a:t>Business</a:t>
            </a:r>
            <a:r>
              <a:rPr dirty="0"/>
              <a:t> in</a:t>
            </a:r>
          </a:p>
          <a:p>
            <a:pPr algn="ctr" marL="5080">
              <a:lnSpc>
                <a:spcPts val="6050"/>
              </a:lnSpc>
            </a:pPr>
            <a:r>
              <a:rPr dirty="0" spc="-250">
                <a:latin typeface="Arial"/>
                <a:cs typeface="Arial"/>
              </a:rPr>
              <a:t>Č</a:t>
            </a:r>
            <a:r>
              <a:rPr dirty="0" spc="-250"/>
              <a:t>eské</a:t>
            </a:r>
            <a:r>
              <a:rPr dirty="0" spc="-5"/>
              <a:t> </a:t>
            </a:r>
            <a:r>
              <a:rPr dirty="0" spc="-40"/>
              <a:t>Bud</a:t>
            </a:r>
            <a:r>
              <a:rPr dirty="0" spc="-40">
                <a:latin typeface="Arial"/>
                <a:cs typeface="Arial"/>
              </a:rPr>
              <a:t>ě</a:t>
            </a:r>
            <a:r>
              <a:rPr dirty="0" spc="-40"/>
              <a:t>jovice</a:t>
            </a:r>
          </a:p>
        </p:txBody>
      </p:sp>
      <p:grpSp>
        <p:nvGrpSpPr>
          <p:cNvPr id="3" name="object 3"/>
          <p:cNvGrpSpPr/>
          <p:nvPr/>
        </p:nvGrpSpPr>
        <p:grpSpPr>
          <a:xfrm>
            <a:off x="4504309" y="409829"/>
            <a:ext cx="2384425" cy="1576705"/>
            <a:chOff x="4504309" y="409829"/>
            <a:chExt cx="2384425" cy="1576705"/>
          </a:xfrm>
        </p:grpSpPr>
        <p:sp>
          <p:nvSpPr>
            <p:cNvPr id="4" name="object 4"/>
            <p:cNvSpPr/>
            <p:nvPr/>
          </p:nvSpPr>
          <p:spPr>
            <a:xfrm>
              <a:off x="4515739" y="421259"/>
              <a:ext cx="590550" cy="547370"/>
            </a:xfrm>
            <a:custGeom>
              <a:avLst/>
              <a:gdLst/>
              <a:ahLst/>
              <a:cxnLst/>
              <a:rect l="l" t="t" r="r" b="b"/>
              <a:pathLst>
                <a:path w="590550" h="547369">
                  <a:moveTo>
                    <a:pt x="54101" y="6095"/>
                  </a:moveTo>
                  <a:lnTo>
                    <a:pt x="16001" y="9270"/>
                  </a:lnTo>
                  <a:lnTo>
                    <a:pt x="0" y="20574"/>
                  </a:lnTo>
                  <a:lnTo>
                    <a:pt x="0" y="526161"/>
                  </a:lnTo>
                  <a:lnTo>
                    <a:pt x="39798" y="540353"/>
                  </a:lnTo>
                  <a:lnTo>
                    <a:pt x="54101" y="540638"/>
                  </a:lnTo>
                  <a:lnTo>
                    <a:pt x="61725" y="540567"/>
                  </a:lnTo>
                  <a:lnTo>
                    <a:pt x="100711" y="534796"/>
                  </a:lnTo>
                  <a:lnTo>
                    <a:pt x="108076" y="526161"/>
                  </a:lnTo>
                  <a:lnTo>
                    <a:pt x="108076" y="20574"/>
                  </a:lnTo>
                  <a:lnTo>
                    <a:pt x="68611" y="6445"/>
                  </a:lnTo>
                  <a:lnTo>
                    <a:pt x="61725" y="6187"/>
                  </a:lnTo>
                  <a:lnTo>
                    <a:pt x="54101" y="6095"/>
                  </a:lnTo>
                  <a:close/>
                </a:path>
                <a:path w="590550" h="547369">
                  <a:moveTo>
                    <a:pt x="444246" y="0"/>
                  </a:moveTo>
                  <a:lnTo>
                    <a:pt x="392112" y="4587"/>
                  </a:lnTo>
                  <a:lnTo>
                    <a:pt x="344550" y="18414"/>
                  </a:lnTo>
                  <a:lnTo>
                    <a:pt x="302577" y="41163"/>
                  </a:lnTo>
                  <a:lnTo>
                    <a:pt x="267081" y="72389"/>
                  </a:lnTo>
                  <a:lnTo>
                    <a:pt x="238299" y="112204"/>
                  </a:lnTo>
                  <a:lnTo>
                    <a:pt x="216662" y="160400"/>
                  </a:lnTo>
                  <a:lnTo>
                    <a:pt x="203231" y="216598"/>
                  </a:lnTo>
                  <a:lnTo>
                    <a:pt x="198755" y="280415"/>
                  </a:lnTo>
                  <a:lnTo>
                    <a:pt x="199776" y="312539"/>
                  </a:lnTo>
                  <a:lnTo>
                    <a:pt x="207916" y="370641"/>
                  </a:lnTo>
                  <a:lnTo>
                    <a:pt x="224105" y="420550"/>
                  </a:lnTo>
                  <a:lnTo>
                    <a:pt x="247675" y="462218"/>
                  </a:lnTo>
                  <a:lnTo>
                    <a:pt x="278294" y="495555"/>
                  </a:lnTo>
                  <a:lnTo>
                    <a:pt x="315581" y="520563"/>
                  </a:lnTo>
                  <a:lnTo>
                    <a:pt x="359177" y="537325"/>
                  </a:lnTo>
                  <a:lnTo>
                    <a:pt x="408275" y="545794"/>
                  </a:lnTo>
                  <a:lnTo>
                    <a:pt x="434848" y="546862"/>
                  </a:lnTo>
                  <a:lnTo>
                    <a:pt x="448516" y="546576"/>
                  </a:lnTo>
                  <a:lnTo>
                    <a:pt x="486663" y="542289"/>
                  </a:lnTo>
                  <a:lnTo>
                    <a:pt x="529209" y="530987"/>
                  </a:lnTo>
                  <a:lnTo>
                    <a:pt x="569340" y="512063"/>
                  </a:lnTo>
                  <a:lnTo>
                    <a:pt x="587883" y="487679"/>
                  </a:lnTo>
                  <a:lnTo>
                    <a:pt x="588772" y="484250"/>
                  </a:lnTo>
                  <a:lnTo>
                    <a:pt x="589407" y="480187"/>
                  </a:lnTo>
                  <a:lnTo>
                    <a:pt x="590169" y="470662"/>
                  </a:lnTo>
                  <a:lnTo>
                    <a:pt x="590423" y="464819"/>
                  </a:lnTo>
                  <a:lnTo>
                    <a:pt x="590423" y="455549"/>
                  </a:lnTo>
                  <a:lnTo>
                    <a:pt x="451612" y="455549"/>
                  </a:lnTo>
                  <a:lnTo>
                    <a:pt x="436278" y="454860"/>
                  </a:lnTo>
                  <a:lnTo>
                    <a:pt x="394970" y="444626"/>
                  </a:lnTo>
                  <a:lnTo>
                    <a:pt x="361322" y="422088"/>
                  </a:lnTo>
                  <a:lnTo>
                    <a:pt x="336216" y="386603"/>
                  </a:lnTo>
                  <a:lnTo>
                    <a:pt x="320371" y="337617"/>
                  </a:lnTo>
                  <a:lnTo>
                    <a:pt x="315557" y="297144"/>
                  </a:lnTo>
                  <a:lnTo>
                    <a:pt x="314960" y="274574"/>
                  </a:lnTo>
                  <a:lnTo>
                    <a:pt x="315511" y="253859"/>
                  </a:lnTo>
                  <a:lnTo>
                    <a:pt x="319996" y="215620"/>
                  </a:lnTo>
                  <a:lnTo>
                    <a:pt x="335041" y="166592"/>
                  </a:lnTo>
                  <a:lnTo>
                    <a:pt x="359535" y="128899"/>
                  </a:lnTo>
                  <a:lnTo>
                    <a:pt x="392557" y="103377"/>
                  </a:lnTo>
                  <a:lnTo>
                    <a:pt x="433437" y="91233"/>
                  </a:lnTo>
                  <a:lnTo>
                    <a:pt x="448818" y="90424"/>
                  </a:lnTo>
                  <a:lnTo>
                    <a:pt x="588772" y="90424"/>
                  </a:lnTo>
                  <a:lnTo>
                    <a:pt x="588772" y="84074"/>
                  </a:lnTo>
                  <a:lnTo>
                    <a:pt x="588518" y="77596"/>
                  </a:lnTo>
                  <a:lnTo>
                    <a:pt x="587756" y="67310"/>
                  </a:lnTo>
                  <a:lnTo>
                    <a:pt x="587121" y="62737"/>
                  </a:lnTo>
                  <a:lnTo>
                    <a:pt x="586232" y="58927"/>
                  </a:lnTo>
                  <a:lnTo>
                    <a:pt x="585470" y="55117"/>
                  </a:lnTo>
                  <a:lnTo>
                    <a:pt x="556006" y="27050"/>
                  </a:lnTo>
                  <a:lnTo>
                    <a:pt x="515776" y="10505"/>
                  </a:lnTo>
                  <a:lnTo>
                    <a:pt x="476482" y="2089"/>
                  </a:lnTo>
                  <a:lnTo>
                    <a:pt x="455197" y="236"/>
                  </a:lnTo>
                  <a:lnTo>
                    <a:pt x="444246" y="0"/>
                  </a:lnTo>
                  <a:close/>
                </a:path>
                <a:path w="590550" h="547369">
                  <a:moveTo>
                    <a:pt x="579247" y="412495"/>
                  </a:moveTo>
                  <a:lnTo>
                    <a:pt x="572897" y="412495"/>
                  </a:lnTo>
                  <a:lnTo>
                    <a:pt x="567944" y="414781"/>
                  </a:lnTo>
                  <a:lnTo>
                    <a:pt x="556369" y="422455"/>
                  </a:lnTo>
                  <a:lnTo>
                    <a:pt x="550592" y="426037"/>
                  </a:lnTo>
                  <a:lnTo>
                    <a:pt x="511238" y="445315"/>
                  </a:lnTo>
                  <a:lnTo>
                    <a:pt x="465494" y="455122"/>
                  </a:lnTo>
                  <a:lnTo>
                    <a:pt x="451612" y="455549"/>
                  </a:lnTo>
                  <a:lnTo>
                    <a:pt x="590423" y="455549"/>
                  </a:lnTo>
                  <a:lnTo>
                    <a:pt x="590308" y="444626"/>
                  </a:lnTo>
                  <a:lnTo>
                    <a:pt x="590169" y="440308"/>
                  </a:lnTo>
                  <a:lnTo>
                    <a:pt x="589478" y="433831"/>
                  </a:lnTo>
                  <a:lnTo>
                    <a:pt x="589026" y="428625"/>
                  </a:lnTo>
                  <a:lnTo>
                    <a:pt x="581406" y="413130"/>
                  </a:lnTo>
                  <a:lnTo>
                    <a:pt x="579247" y="412495"/>
                  </a:lnTo>
                  <a:close/>
                </a:path>
                <a:path w="590550" h="547369">
                  <a:moveTo>
                    <a:pt x="588772" y="90424"/>
                  </a:moveTo>
                  <a:lnTo>
                    <a:pt x="448818" y="90424"/>
                  </a:lnTo>
                  <a:lnTo>
                    <a:pt x="462607" y="90876"/>
                  </a:lnTo>
                  <a:lnTo>
                    <a:pt x="475408" y="92233"/>
                  </a:lnTo>
                  <a:lnTo>
                    <a:pt x="517302" y="105171"/>
                  </a:lnTo>
                  <a:lnTo>
                    <a:pt x="553013" y="125843"/>
                  </a:lnTo>
                  <a:lnTo>
                    <a:pt x="564261" y="134365"/>
                  </a:lnTo>
                  <a:lnTo>
                    <a:pt x="569468" y="136651"/>
                  </a:lnTo>
                  <a:lnTo>
                    <a:pt x="576072" y="136651"/>
                  </a:lnTo>
                  <a:lnTo>
                    <a:pt x="578231" y="135889"/>
                  </a:lnTo>
                  <a:lnTo>
                    <a:pt x="587918" y="112204"/>
                  </a:lnTo>
                  <a:lnTo>
                    <a:pt x="588518" y="106806"/>
                  </a:lnTo>
                  <a:lnTo>
                    <a:pt x="588718" y="101304"/>
                  </a:lnTo>
                  <a:lnTo>
                    <a:pt x="588772" y="90424"/>
                  </a:lnTo>
                  <a:close/>
                </a:path>
              </a:pathLst>
            </a:custGeom>
            <a:solidFill>
              <a:srgbClr val="F8CAAC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/>
            <p:cNvSpPr/>
            <p:nvPr/>
          </p:nvSpPr>
          <p:spPr>
            <a:xfrm>
              <a:off x="4515739" y="421259"/>
              <a:ext cx="590550" cy="547370"/>
            </a:xfrm>
            <a:custGeom>
              <a:avLst/>
              <a:gdLst/>
              <a:ahLst/>
              <a:cxnLst/>
              <a:rect l="l" t="t" r="r" b="b"/>
              <a:pathLst>
                <a:path w="590550" h="547369">
                  <a:moveTo>
                    <a:pt x="54101" y="6095"/>
                  </a:moveTo>
                  <a:lnTo>
                    <a:pt x="92583" y="9270"/>
                  </a:lnTo>
                  <a:lnTo>
                    <a:pt x="96647" y="10667"/>
                  </a:lnTo>
                  <a:lnTo>
                    <a:pt x="100711" y="12064"/>
                  </a:lnTo>
                  <a:lnTo>
                    <a:pt x="103632" y="13842"/>
                  </a:lnTo>
                  <a:lnTo>
                    <a:pt x="105410" y="16001"/>
                  </a:lnTo>
                  <a:lnTo>
                    <a:pt x="107187" y="18161"/>
                  </a:lnTo>
                  <a:lnTo>
                    <a:pt x="108076" y="20574"/>
                  </a:lnTo>
                  <a:lnTo>
                    <a:pt x="108076" y="23367"/>
                  </a:lnTo>
                  <a:lnTo>
                    <a:pt x="108076" y="523493"/>
                  </a:lnTo>
                  <a:lnTo>
                    <a:pt x="108076" y="526161"/>
                  </a:lnTo>
                  <a:lnTo>
                    <a:pt x="107187" y="528701"/>
                  </a:lnTo>
                  <a:lnTo>
                    <a:pt x="68611" y="540353"/>
                  </a:lnTo>
                  <a:lnTo>
                    <a:pt x="54101" y="540638"/>
                  </a:lnTo>
                  <a:lnTo>
                    <a:pt x="46622" y="540567"/>
                  </a:lnTo>
                  <a:lnTo>
                    <a:pt x="7365" y="534796"/>
                  </a:lnTo>
                  <a:lnTo>
                    <a:pt x="0" y="526161"/>
                  </a:lnTo>
                  <a:lnTo>
                    <a:pt x="0" y="523493"/>
                  </a:lnTo>
                  <a:lnTo>
                    <a:pt x="0" y="23367"/>
                  </a:lnTo>
                  <a:lnTo>
                    <a:pt x="0" y="20574"/>
                  </a:lnTo>
                  <a:lnTo>
                    <a:pt x="888" y="18161"/>
                  </a:lnTo>
                  <a:lnTo>
                    <a:pt x="39830" y="6445"/>
                  </a:lnTo>
                  <a:lnTo>
                    <a:pt x="46626" y="6187"/>
                  </a:lnTo>
                  <a:lnTo>
                    <a:pt x="54101" y="6095"/>
                  </a:lnTo>
                  <a:close/>
                </a:path>
                <a:path w="590550" h="547369">
                  <a:moveTo>
                    <a:pt x="444246" y="0"/>
                  </a:moveTo>
                  <a:lnTo>
                    <a:pt x="486790" y="3682"/>
                  </a:lnTo>
                  <a:lnTo>
                    <a:pt x="524637" y="13335"/>
                  </a:lnTo>
                  <a:lnTo>
                    <a:pt x="565276" y="32257"/>
                  </a:lnTo>
                  <a:lnTo>
                    <a:pt x="586232" y="58927"/>
                  </a:lnTo>
                  <a:lnTo>
                    <a:pt x="587121" y="62737"/>
                  </a:lnTo>
                  <a:lnTo>
                    <a:pt x="587756" y="67310"/>
                  </a:lnTo>
                  <a:lnTo>
                    <a:pt x="588137" y="72389"/>
                  </a:lnTo>
                  <a:lnTo>
                    <a:pt x="588518" y="77596"/>
                  </a:lnTo>
                  <a:lnTo>
                    <a:pt x="588772" y="84074"/>
                  </a:lnTo>
                  <a:lnTo>
                    <a:pt x="588772" y="91693"/>
                  </a:lnTo>
                  <a:lnTo>
                    <a:pt x="588772" y="99821"/>
                  </a:lnTo>
                  <a:lnTo>
                    <a:pt x="588518" y="106806"/>
                  </a:lnTo>
                  <a:lnTo>
                    <a:pt x="587883" y="112521"/>
                  </a:lnTo>
                  <a:lnTo>
                    <a:pt x="587375" y="118237"/>
                  </a:lnTo>
                  <a:lnTo>
                    <a:pt x="586486" y="122936"/>
                  </a:lnTo>
                  <a:lnTo>
                    <a:pt x="585088" y="126491"/>
                  </a:lnTo>
                  <a:lnTo>
                    <a:pt x="583691" y="130048"/>
                  </a:lnTo>
                  <a:lnTo>
                    <a:pt x="582040" y="132587"/>
                  </a:lnTo>
                  <a:lnTo>
                    <a:pt x="580136" y="134238"/>
                  </a:lnTo>
                  <a:lnTo>
                    <a:pt x="578231" y="135889"/>
                  </a:lnTo>
                  <a:lnTo>
                    <a:pt x="576072" y="136651"/>
                  </a:lnTo>
                  <a:lnTo>
                    <a:pt x="573659" y="136651"/>
                  </a:lnTo>
                  <a:lnTo>
                    <a:pt x="569468" y="136651"/>
                  </a:lnTo>
                  <a:lnTo>
                    <a:pt x="564261" y="134365"/>
                  </a:lnTo>
                  <a:lnTo>
                    <a:pt x="558038" y="129539"/>
                  </a:lnTo>
                  <a:lnTo>
                    <a:pt x="553013" y="125843"/>
                  </a:lnTo>
                  <a:lnTo>
                    <a:pt x="517302" y="105171"/>
                  </a:lnTo>
                  <a:lnTo>
                    <a:pt x="475408" y="92233"/>
                  </a:lnTo>
                  <a:lnTo>
                    <a:pt x="448818" y="90424"/>
                  </a:lnTo>
                  <a:lnTo>
                    <a:pt x="433437" y="91233"/>
                  </a:lnTo>
                  <a:lnTo>
                    <a:pt x="392557" y="103377"/>
                  </a:lnTo>
                  <a:lnTo>
                    <a:pt x="359535" y="128899"/>
                  </a:lnTo>
                  <a:lnTo>
                    <a:pt x="335041" y="166592"/>
                  </a:lnTo>
                  <a:lnTo>
                    <a:pt x="319996" y="215620"/>
                  </a:lnTo>
                  <a:lnTo>
                    <a:pt x="315511" y="253859"/>
                  </a:lnTo>
                  <a:lnTo>
                    <a:pt x="314960" y="274574"/>
                  </a:lnTo>
                  <a:lnTo>
                    <a:pt x="315557" y="297144"/>
                  </a:lnTo>
                  <a:lnTo>
                    <a:pt x="320371" y="337617"/>
                  </a:lnTo>
                  <a:lnTo>
                    <a:pt x="336216" y="386603"/>
                  </a:lnTo>
                  <a:lnTo>
                    <a:pt x="361322" y="422088"/>
                  </a:lnTo>
                  <a:lnTo>
                    <a:pt x="394970" y="444626"/>
                  </a:lnTo>
                  <a:lnTo>
                    <a:pt x="436278" y="454860"/>
                  </a:lnTo>
                  <a:lnTo>
                    <a:pt x="451612" y="455549"/>
                  </a:lnTo>
                  <a:lnTo>
                    <a:pt x="465494" y="455122"/>
                  </a:lnTo>
                  <a:lnTo>
                    <a:pt x="511238" y="445315"/>
                  </a:lnTo>
                  <a:lnTo>
                    <a:pt x="550592" y="426037"/>
                  </a:lnTo>
                  <a:lnTo>
                    <a:pt x="567944" y="414781"/>
                  </a:lnTo>
                  <a:lnTo>
                    <a:pt x="572897" y="412495"/>
                  </a:lnTo>
                  <a:lnTo>
                    <a:pt x="576452" y="412495"/>
                  </a:lnTo>
                  <a:lnTo>
                    <a:pt x="579247" y="412495"/>
                  </a:lnTo>
                  <a:lnTo>
                    <a:pt x="581406" y="413130"/>
                  </a:lnTo>
                  <a:lnTo>
                    <a:pt x="589534" y="434466"/>
                  </a:lnTo>
                  <a:lnTo>
                    <a:pt x="590169" y="440308"/>
                  </a:lnTo>
                  <a:lnTo>
                    <a:pt x="590423" y="448182"/>
                  </a:lnTo>
                  <a:lnTo>
                    <a:pt x="590423" y="457962"/>
                  </a:lnTo>
                  <a:lnTo>
                    <a:pt x="590423" y="464819"/>
                  </a:lnTo>
                  <a:lnTo>
                    <a:pt x="590169" y="470662"/>
                  </a:lnTo>
                  <a:lnTo>
                    <a:pt x="589788" y="475361"/>
                  </a:lnTo>
                  <a:lnTo>
                    <a:pt x="589407" y="480187"/>
                  </a:lnTo>
                  <a:lnTo>
                    <a:pt x="588772" y="484250"/>
                  </a:lnTo>
                  <a:lnTo>
                    <a:pt x="587883" y="487679"/>
                  </a:lnTo>
                  <a:lnTo>
                    <a:pt x="587121" y="491108"/>
                  </a:lnTo>
                  <a:lnTo>
                    <a:pt x="578103" y="504825"/>
                  </a:lnTo>
                  <a:lnTo>
                    <a:pt x="575056" y="508000"/>
                  </a:lnTo>
                  <a:lnTo>
                    <a:pt x="538166" y="527605"/>
                  </a:lnTo>
                  <a:lnTo>
                    <a:pt x="498258" y="539880"/>
                  </a:lnTo>
                  <a:lnTo>
                    <a:pt x="448516" y="546576"/>
                  </a:lnTo>
                  <a:lnTo>
                    <a:pt x="434848" y="546862"/>
                  </a:lnTo>
                  <a:lnTo>
                    <a:pt x="408275" y="545794"/>
                  </a:lnTo>
                  <a:lnTo>
                    <a:pt x="359177" y="537325"/>
                  </a:lnTo>
                  <a:lnTo>
                    <a:pt x="315581" y="520563"/>
                  </a:lnTo>
                  <a:lnTo>
                    <a:pt x="278294" y="495555"/>
                  </a:lnTo>
                  <a:lnTo>
                    <a:pt x="247675" y="462218"/>
                  </a:lnTo>
                  <a:lnTo>
                    <a:pt x="224105" y="420550"/>
                  </a:lnTo>
                  <a:lnTo>
                    <a:pt x="207916" y="370641"/>
                  </a:lnTo>
                  <a:lnTo>
                    <a:pt x="199776" y="312539"/>
                  </a:lnTo>
                  <a:lnTo>
                    <a:pt x="198755" y="280415"/>
                  </a:lnTo>
                  <a:lnTo>
                    <a:pt x="199874" y="247554"/>
                  </a:lnTo>
                  <a:lnTo>
                    <a:pt x="208827" y="187547"/>
                  </a:lnTo>
                  <a:lnTo>
                    <a:pt x="226593" y="135254"/>
                  </a:lnTo>
                  <a:lnTo>
                    <a:pt x="251791" y="91249"/>
                  </a:lnTo>
                  <a:lnTo>
                    <a:pt x="284007" y="55723"/>
                  </a:lnTo>
                  <a:lnTo>
                    <a:pt x="322766" y="28723"/>
                  </a:lnTo>
                  <a:lnTo>
                    <a:pt x="367772" y="10340"/>
                  </a:lnTo>
                  <a:lnTo>
                    <a:pt x="417595" y="1144"/>
                  </a:lnTo>
                  <a:lnTo>
                    <a:pt x="444246" y="0"/>
                  </a:lnTo>
                  <a:close/>
                </a:path>
              </a:pathLst>
            </a:custGeom>
            <a:ln w="22860">
              <a:solidFill>
                <a:srgbClr val="EC7C3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" name="object 6"/>
            <p:cNvSpPr/>
            <p:nvPr/>
          </p:nvSpPr>
          <p:spPr>
            <a:xfrm>
              <a:off x="5183251" y="429895"/>
              <a:ext cx="809625" cy="532130"/>
            </a:xfrm>
            <a:custGeom>
              <a:avLst/>
              <a:gdLst/>
              <a:ahLst/>
              <a:cxnLst/>
              <a:rect l="l" t="t" r="r" b="b"/>
              <a:pathLst>
                <a:path w="809625" h="532130">
                  <a:moveTo>
                    <a:pt x="607822" y="0"/>
                  </a:moveTo>
                  <a:lnTo>
                    <a:pt x="482981" y="0"/>
                  </a:lnTo>
                  <a:lnTo>
                    <a:pt x="475192" y="595"/>
                  </a:lnTo>
                  <a:lnTo>
                    <a:pt x="447170" y="29456"/>
                  </a:lnTo>
                  <a:lnTo>
                    <a:pt x="446532" y="38480"/>
                  </a:lnTo>
                  <a:lnTo>
                    <a:pt x="446532" y="517525"/>
                  </a:lnTo>
                  <a:lnTo>
                    <a:pt x="485949" y="531717"/>
                  </a:lnTo>
                  <a:lnTo>
                    <a:pt x="500252" y="532002"/>
                  </a:lnTo>
                  <a:lnTo>
                    <a:pt x="507823" y="531931"/>
                  </a:lnTo>
                  <a:lnTo>
                    <a:pt x="546862" y="526160"/>
                  </a:lnTo>
                  <a:lnTo>
                    <a:pt x="554227" y="345820"/>
                  </a:lnTo>
                  <a:lnTo>
                    <a:pt x="598424" y="345820"/>
                  </a:lnTo>
                  <a:lnTo>
                    <a:pt x="647382" y="342757"/>
                  </a:lnTo>
                  <a:lnTo>
                    <a:pt x="689483" y="333501"/>
                  </a:lnTo>
                  <a:lnTo>
                    <a:pt x="725122" y="318452"/>
                  </a:lnTo>
                  <a:lnTo>
                    <a:pt x="767288" y="285281"/>
                  </a:lnTo>
                  <a:lnTo>
                    <a:pt x="783575" y="262763"/>
                  </a:lnTo>
                  <a:lnTo>
                    <a:pt x="554227" y="262763"/>
                  </a:lnTo>
                  <a:lnTo>
                    <a:pt x="554227" y="83057"/>
                  </a:lnTo>
                  <a:lnTo>
                    <a:pt x="791664" y="83057"/>
                  </a:lnTo>
                  <a:lnTo>
                    <a:pt x="789146" y="78136"/>
                  </a:lnTo>
                  <a:lnTo>
                    <a:pt x="764966" y="47734"/>
                  </a:lnTo>
                  <a:lnTo>
                    <a:pt x="732409" y="24891"/>
                  </a:lnTo>
                  <a:lnTo>
                    <a:pt x="696279" y="10372"/>
                  </a:lnTo>
                  <a:lnTo>
                    <a:pt x="652541" y="2349"/>
                  </a:lnTo>
                  <a:lnTo>
                    <a:pt x="617132" y="75"/>
                  </a:lnTo>
                  <a:lnTo>
                    <a:pt x="607822" y="0"/>
                  </a:lnTo>
                  <a:close/>
                </a:path>
                <a:path w="809625" h="532130">
                  <a:moveTo>
                    <a:pt x="791664" y="83057"/>
                  </a:moveTo>
                  <a:lnTo>
                    <a:pt x="600075" y="83057"/>
                  </a:lnTo>
                  <a:lnTo>
                    <a:pt x="608387" y="83200"/>
                  </a:lnTo>
                  <a:lnTo>
                    <a:pt x="616569" y="83629"/>
                  </a:lnTo>
                  <a:lnTo>
                    <a:pt x="655447" y="92237"/>
                  </a:lnTo>
                  <a:lnTo>
                    <a:pt x="686815" y="122808"/>
                  </a:lnTo>
                  <a:lnTo>
                    <a:pt x="696595" y="168528"/>
                  </a:lnTo>
                  <a:lnTo>
                    <a:pt x="696237" y="178605"/>
                  </a:lnTo>
                  <a:lnTo>
                    <a:pt x="683831" y="222615"/>
                  </a:lnTo>
                  <a:lnTo>
                    <a:pt x="654006" y="251920"/>
                  </a:lnTo>
                  <a:lnTo>
                    <a:pt x="614896" y="262314"/>
                  </a:lnTo>
                  <a:lnTo>
                    <a:pt x="602488" y="262763"/>
                  </a:lnTo>
                  <a:lnTo>
                    <a:pt x="783575" y="262763"/>
                  </a:lnTo>
                  <a:lnTo>
                    <a:pt x="801368" y="221968"/>
                  </a:lnTo>
                  <a:lnTo>
                    <a:pt x="808364" y="182447"/>
                  </a:lnTo>
                  <a:lnTo>
                    <a:pt x="809244" y="160781"/>
                  </a:lnTo>
                  <a:lnTo>
                    <a:pt x="808674" y="144994"/>
                  </a:lnTo>
                  <a:lnTo>
                    <a:pt x="806973" y="130016"/>
                  </a:lnTo>
                  <a:lnTo>
                    <a:pt x="804154" y="115847"/>
                  </a:lnTo>
                  <a:lnTo>
                    <a:pt x="800226" y="102488"/>
                  </a:lnTo>
                  <a:lnTo>
                    <a:pt x="795174" y="89919"/>
                  </a:lnTo>
                  <a:lnTo>
                    <a:pt x="791664" y="83057"/>
                  </a:lnTo>
                  <a:close/>
                </a:path>
                <a:path w="809625" h="532130">
                  <a:moveTo>
                    <a:pt x="161289" y="0"/>
                  </a:moveTo>
                  <a:lnTo>
                    <a:pt x="36449" y="0"/>
                  </a:lnTo>
                  <a:lnTo>
                    <a:pt x="28660" y="595"/>
                  </a:lnTo>
                  <a:lnTo>
                    <a:pt x="638" y="29456"/>
                  </a:lnTo>
                  <a:lnTo>
                    <a:pt x="0" y="38480"/>
                  </a:lnTo>
                  <a:lnTo>
                    <a:pt x="0" y="517525"/>
                  </a:lnTo>
                  <a:lnTo>
                    <a:pt x="39417" y="531717"/>
                  </a:lnTo>
                  <a:lnTo>
                    <a:pt x="53721" y="532002"/>
                  </a:lnTo>
                  <a:lnTo>
                    <a:pt x="61291" y="531931"/>
                  </a:lnTo>
                  <a:lnTo>
                    <a:pt x="100329" y="526160"/>
                  </a:lnTo>
                  <a:lnTo>
                    <a:pt x="107696" y="345820"/>
                  </a:lnTo>
                  <a:lnTo>
                    <a:pt x="151891" y="345820"/>
                  </a:lnTo>
                  <a:lnTo>
                    <a:pt x="200850" y="342757"/>
                  </a:lnTo>
                  <a:lnTo>
                    <a:pt x="242950" y="333501"/>
                  </a:lnTo>
                  <a:lnTo>
                    <a:pt x="278590" y="318452"/>
                  </a:lnTo>
                  <a:lnTo>
                    <a:pt x="320756" y="285281"/>
                  </a:lnTo>
                  <a:lnTo>
                    <a:pt x="337043" y="262763"/>
                  </a:lnTo>
                  <a:lnTo>
                    <a:pt x="107696" y="262763"/>
                  </a:lnTo>
                  <a:lnTo>
                    <a:pt x="107696" y="83057"/>
                  </a:lnTo>
                  <a:lnTo>
                    <a:pt x="345132" y="83057"/>
                  </a:lnTo>
                  <a:lnTo>
                    <a:pt x="342614" y="78136"/>
                  </a:lnTo>
                  <a:lnTo>
                    <a:pt x="318434" y="47734"/>
                  </a:lnTo>
                  <a:lnTo>
                    <a:pt x="285876" y="24891"/>
                  </a:lnTo>
                  <a:lnTo>
                    <a:pt x="249747" y="10372"/>
                  </a:lnTo>
                  <a:lnTo>
                    <a:pt x="206009" y="2349"/>
                  </a:lnTo>
                  <a:lnTo>
                    <a:pt x="170600" y="75"/>
                  </a:lnTo>
                  <a:lnTo>
                    <a:pt x="161289" y="0"/>
                  </a:lnTo>
                  <a:close/>
                </a:path>
                <a:path w="809625" h="532130">
                  <a:moveTo>
                    <a:pt x="345132" y="83057"/>
                  </a:moveTo>
                  <a:lnTo>
                    <a:pt x="153543" y="83057"/>
                  </a:lnTo>
                  <a:lnTo>
                    <a:pt x="161855" y="83200"/>
                  </a:lnTo>
                  <a:lnTo>
                    <a:pt x="170037" y="83629"/>
                  </a:lnTo>
                  <a:lnTo>
                    <a:pt x="208914" y="92237"/>
                  </a:lnTo>
                  <a:lnTo>
                    <a:pt x="240284" y="122808"/>
                  </a:lnTo>
                  <a:lnTo>
                    <a:pt x="250062" y="168528"/>
                  </a:lnTo>
                  <a:lnTo>
                    <a:pt x="249705" y="178605"/>
                  </a:lnTo>
                  <a:lnTo>
                    <a:pt x="237299" y="222615"/>
                  </a:lnTo>
                  <a:lnTo>
                    <a:pt x="207474" y="251920"/>
                  </a:lnTo>
                  <a:lnTo>
                    <a:pt x="168364" y="262314"/>
                  </a:lnTo>
                  <a:lnTo>
                    <a:pt x="155956" y="262763"/>
                  </a:lnTo>
                  <a:lnTo>
                    <a:pt x="337043" y="262763"/>
                  </a:lnTo>
                  <a:lnTo>
                    <a:pt x="354836" y="221968"/>
                  </a:lnTo>
                  <a:lnTo>
                    <a:pt x="361832" y="182447"/>
                  </a:lnTo>
                  <a:lnTo>
                    <a:pt x="362712" y="160781"/>
                  </a:lnTo>
                  <a:lnTo>
                    <a:pt x="362142" y="144994"/>
                  </a:lnTo>
                  <a:lnTo>
                    <a:pt x="360441" y="130016"/>
                  </a:lnTo>
                  <a:lnTo>
                    <a:pt x="357622" y="115847"/>
                  </a:lnTo>
                  <a:lnTo>
                    <a:pt x="353695" y="102488"/>
                  </a:lnTo>
                  <a:lnTo>
                    <a:pt x="348642" y="89919"/>
                  </a:lnTo>
                  <a:lnTo>
                    <a:pt x="345132" y="83057"/>
                  </a:lnTo>
                  <a:close/>
                </a:path>
              </a:pathLst>
            </a:custGeom>
            <a:solidFill>
              <a:srgbClr val="538235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7" name="object 7"/>
            <p:cNvSpPr/>
            <p:nvPr/>
          </p:nvSpPr>
          <p:spPr>
            <a:xfrm>
              <a:off x="5726049" y="501523"/>
              <a:ext cx="165226" cy="202564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/>
          </p:txBody>
        </p:sp>
        <p:sp>
          <p:nvSpPr>
            <p:cNvPr id="8" name="object 8"/>
            <p:cNvSpPr/>
            <p:nvPr/>
          </p:nvSpPr>
          <p:spPr>
            <a:xfrm>
              <a:off x="5279517" y="501523"/>
              <a:ext cx="165226" cy="202564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/>
          </p:txBody>
        </p:sp>
        <p:sp>
          <p:nvSpPr>
            <p:cNvPr id="9" name="object 9"/>
            <p:cNvSpPr/>
            <p:nvPr/>
          </p:nvSpPr>
          <p:spPr>
            <a:xfrm>
              <a:off x="5183251" y="429895"/>
              <a:ext cx="809625" cy="532130"/>
            </a:xfrm>
            <a:custGeom>
              <a:avLst/>
              <a:gdLst/>
              <a:ahLst/>
              <a:cxnLst/>
              <a:rect l="l" t="t" r="r" b="b"/>
              <a:pathLst>
                <a:path w="809625" h="532130">
                  <a:moveTo>
                    <a:pt x="482981" y="0"/>
                  </a:moveTo>
                  <a:lnTo>
                    <a:pt x="607822" y="0"/>
                  </a:lnTo>
                  <a:lnTo>
                    <a:pt x="617132" y="75"/>
                  </a:lnTo>
                  <a:lnTo>
                    <a:pt x="662305" y="3683"/>
                  </a:lnTo>
                  <a:lnTo>
                    <a:pt x="708263" y="14239"/>
                  </a:lnTo>
                  <a:lnTo>
                    <a:pt x="744150" y="31680"/>
                  </a:lnTo>
                  <a:lnTo>
                    <a:pt x="774064" y="57022"/>
                  </a:lnTo>
                  <a:lnTo>
                    <a:pt x="795174" y="89919"/>
                  </a:lnTo>
                  <a:lnTo>
                    <a:pt x="806973" y="130016"/>
                  </a:lnTo>
                  <a:lnTo>
                    <a:pt x="809244" y="160781"/>
                  </a:lnTo>
                  <a:lnTo>
                    <a:pt x="808364" y="182447"/>
                  </a:lnTo>
                  <a:lnTo>
                    <a:pt x="801368" y="221968"/>
                  </a:lnTo>
                  <a:lnTo>
                    <a:pt x="778208" y="271494"/>
                  </a:lnTo>
                  <a:lnTo>
                    <a:pt x="740685" y="308784"/>
                  </a:lnTo>
                  <a:lnTo>
                    <a:pt x="689483" y="333501"/>
                  </a:lnTo>
                  <a:lnTo>
                    <a:pt x="647382" y="342757"/>
                  </a:lnTo>
                  <a:lnTo>
                    <a:pt x="598424" y="345820"/>
                  </a:lnTo>
                  <a:lnTo>
                    <a:pt x="554227" y="345820"/>
                  </a:lnTo>
                  <a:lnTo>
                    <a:pt x="554227" y="514857"/>
                  </a:lnTo>
                  <a:lnTo>
                    <a:pt x="554227" y="517525"/>
                  </a:lnTo>
                  <a:lnTo>
                    <a:pt x="553338" y="520064"/>
                  </a:lnTo>
                  <a:lnTo>
                    <a:pt x="514715" y="531717"/>
                  </a:lnTo>
                  <a:lnTo>
                    <a:pt x="500252" y="532002"/>
                  </a:lnTo>
                  <a:lnTo>
                    <a:pt x="492773" y="531931"/>
                  </a:lnTo>
                  <a:lnTo>
                    <a:pt x="453516" y="526160"/>
                  </a:lnTo>
                  <a:lnTo>
                    <a:pt x="446532" y="517525"/>
                  </a:lnTo>
                  <a:lnTo>
                    <a:pt x="446532" y="514857"/>
                  </a:lnTo>
                  <a:lnTo>
                    <a:pt x="446532" y="38480"/>
                  </a:lnTo>
                  <a:lnTo>
                    <a:pt x="468201" y="2381"/>
                  </a:lnTo>
                  <a:lnTo>
                    <a:pt x="475192" y="595"/>
                  </a:lnTo>
                  <a:lnTo>
                    <a:pt x="482981" y="0"/>
                  </a:lnTo>
                  <a:close/>
                </a:path>
                <a:path w="809625" h="532130">
                  <a:moveTo>
                    <a:pt x="36449" y="0"/>
                  </a:moveTo>
                  <a:lnTo>
                    <a:pt x="161289" y="0"/>
                  </a:lnTo>
                  <a:lnTo>
                    <a:pt x="170600" y="75"/>
                  </a:lnTo>
                  <a:lnTo>
                    <a:pt x="215773" y="3683"/>
                  </a:lnTo>
                  <a:lnTo>
                    <a:pt x="261731" y="14239"/>
                  </a:lnTo>
                  <a:lnTo>
                    <a:pt x="297618" y="31680"/>
                  </a:lnTo>
                  <a:lnTo>
                    <a:pt x="327533" y="57022"/>
                  </a:lnTo>
                  <a:lnTo>
                    <a:pt x="348642" y="89919"/>
                  </a:lnTo>
                  <a:lnTo>
                    <a:pt x="360441" y="130016"/>
                  </a:lnTo>
                  <a:lnTo>
                    <a:pt x="362712" y="160781"/>
                  </a:lnTo>
                  <a:lnTo>
                    <a:pt x="361832" y="182447"/>
                  </a:lnTo>
                  <a:lnTo>
                    <a:pt x="354836" y="221968"/>
                  </a:lnTo>
                  <a:lnTo>
                    <a:pt x="331676" y="271494"/>
                  </a:lnTo>
                  <a:lnTo>
                    <a:pt x="294153" y="308784"/>
                  </a:lnTo>
                  <a:lnTo>
                    <a:pt x="242950" y="333501"/>
                  </a:lnTo>
                  <a:lnTo>
                    <a:pt x="200850" y="342757"/>
                  </a:lnTo>
                  <a:lnTo>
                    <a:pt x="151891" y="345820"/>
                  </a:lnTo>
                  <a:lnTo>
                    <a:pt x="107696" y="345820"/>
                  </a:lnTo>
                  <a:lnTo>
                    <a:pt x="107696" y="514857"/>
                  </a:lnTo>
                  <a:lnTo>
                    <a:pt x="107696" y="517525"/>
                  </a:lnTo>
                  <a:lnTo>
                    <a:pt x="106807" y="520064"/>
                  </a:lnTo>
                  <a:lnTo>
                    <a:pt x="105028" y="522224"/>
                  </a:lnTo>
                  <a:lnTo>
                    <a:pt x="103250" y="524382"/>
                  </a:lnTo>
                  <a:lnTo>
                    <a:pt x="61291" y="531931"/>
                  </a:lnTo>
                  <a:lnTo>
                    <a:pt x="53721" y="532002"/>
                  </a:lnTo>
                  <a:lnTo>
                    <a:pt x="46241" y="531931"/>
                  </a:lnTo>
                  <a:lnTo>
                    <a:pt x="6985" y="526160"/>
                  </a:lnTo>
                  <a:lnTo>
                    <a:pt x="0" y="517525"/>
                  </a:lnTo>
                  <a:lnTo>
                    <a:pt x="0" y="514857"/>
                  </a:lnTo>
                  <a:lnTo>
                    <a:pt x="0" y="38480"/>
                  </a:lnTo>
                  <a:lnTo>
                    <a:pt x="21669" y="2381"/>
                  </a:lnTo>
                  <a:lnTo>
                    <a:pt x="28660" y="595"/>
                  </a:lnTo>
                  <a:lnTo>
                    <a:pt x="36449" y="0"/>
                  </a:lnTo>
                  <a:close/>
                </a:path>
              </a:pathLst>
            </a:custGeom>
            <a:ln w="22860">
              <a:solidFill>
                <a:srgbClr val="385622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0" name="object 10"/>
            <p:cNvSpPr/>
            <p:nvPr/>
          </p:nvSpPr>
          <p:spPr>
            <a:xfrm>
              <a:off x="6051042" y="421259"/>
              <a:ext cx="826135" cy="547370"/>
            </a:xfrm>
            <a:custGeom>
              <a:avLst/>
              <a:gdLst/>
              <a:ahLst/>
              <a:cxnLst/>
              <a:rect l="l" t="t" r="r" b="b"/>
              <a:pathLst>
                <a:path w="826134" h="547369">
                  <a:moveTo>
                    <a:pt x="677163" y="96646"/>
                  </a:moveTo>
                  <a:lnTo>
                    <a:pt x="569087" y="96646"/>
                  </a:lnTo>
                  <a:lnTo>
                    <a:pt x="569087" y="526161"/>
                  </a:lnTo>
                  <a:lnTo>
                    <a:pt x="608885" y="540353"/>
                  </a:lnTo>
                  <a:lnTo>
                    <a:pt x="623188" y="540638"/>
                  </a:lnTo>
                  <a:lnTo>
                    <a:pt x="630668" y="540567"/>
                  </a:lnTo>
                  <a:lnTo>
                    <a:pt x="669798" y="534796"/>
                  </a:lnTo>
                  <a:lnTo>
                    <a:pt x="677163" y="526161"/>
                  </a:lnTo>
                  <a:lnTo>
                    <a:pt x="677163" y="96646"/>
                  </a:lnTo>
                  <a:close/>
                </a:path>
                <a:path w="826134" h="547369">
                  <a:moveTo>
                    <a:pt x="812291" y="8636"/>
                  </a:moveTo>
                  <a:lnTo>
                    <a:pt x="433832" y="8636"/>
                  </a:lnTo>
                  <a:lnTo>
                    <a:pt x="431546" y="9398"/>
                  </a:lnTo>
                  <a:lnTo>
                    <a:pt x="421640" y="31876"/>
                  </a:lnTo>
                  <a:lnTo>
                    <a:pt x="420878" y="37718"/>
                  </a:lnTo>
                  <a:lnTo>
                    <a:pt x="420624" y="44576"/>
                  </a:lnTo>
                  <a:lnTo>
                    <a:pt x="420624" y="60705"/>
                  </a:lnTo>
                  <a:lnTo>
                    <a:pt x="420878" y="67437"/>
                  </a:lnTo>
                  <a:lnTo>
                    <a:pt x="421640" y="73025"/>
                  </a:lnTo>
                  <a:lnTo>
                    <a:pt x="422275" y="78612"/>
                  </a:lnTo>
                  <a:lnTo>
                    <a:pt x="433832" y="96646"/>
                  </a:lnTo>
                  <a:lnTo>
                    <a:pt x="812291" y="96646"/>
                  </a:lnTo>
                  <a:lnTo>
                    <a:pt x="825754" y="60705"/>
                  </a:lnTo>
                  <a:lnTo>
                    <a:pt x="825754" y="44576"/>
                  </a:lnTo>
                  <a:lnTo>
                    <a:pt x="814451" y="9398"/>
                  </a:lnTo>
                  <a:lnTo>
                    <a:pt x="812291" y="8636"/>
                  </a:lnTo>
                  <a:close/>
                </a:path>
                <a:path w="826134" h="547369">
                  <a:moveTo>
                    <a:pt x="245491" y="0"/>
                  </a:moveTo>
                  <a:lnTo>
                    <a:pt x="193357" y="4587"/>
                  </a:lnTo>
                  <a:lnTo>
                    <a:pt x="145796" y="18414"/>
                  </a:lnTo>
                  <a:lnTo>
                    <a:pt x="103822" y="41163"/>
                  </a:lnTo>
                  <a:lnTo>
                    <a:pt x="68325" y="72389"/>
                  </a:lnTo>
                  <a:lnTo>
                    <a:pt x="39544" y="112204"/>
                  </a:lnTo>
                  <a:lnTo>
                    <a:pt x="17907" y="160400"/>
                  </a:lnTo>
                  <a:lnTo>
                    <a:pt x="4476" y="216598"/>
                  </a:lnTo>
                  <a:lnTo>
                    <a:pt x="0" y="280415"/>
                  </a:lnTo>
                  <a:lnTo>
                    <a:pt x="1021" y="312539"/>
                  </a:lnTo>
                  <a:lnTo>
                    <a:pt x="9161" y="370641"/>
                  </a:lnTo>
                  <a:lnTo>
                    <a:pt x="25350" y="420550"/>
                  </a:lnTo>
                  <a:lnTo>
                    <a:pt x="48920" y="462218"/>
                  </a:lnTo>
                  <a:lnTo>
                    <a:pt x="79539" y="495555"/>
                  </a:lnTo>
                  <a:lnTo>
                    <a:pt x="116826" y="520563"/>
                  </a:lnTo>
                  <a:lnTo>
                    <a:pt x="160422" y="537325"/>
                  </a:lnTo>
                  <a:lnTo>
                    <a:pt x="209520" y="545794"/>
                  </a:lnTo>
                  <a:lnTo>
                    <a:pt x="236093" y="546862"/>
                  </a:lnTo>
                  <a:lnTo>
                    <a:pt x="249761" y="546576"/>
                  </a:lnTo>
                  <a:lnTo>
                    <a:pt x="287909" y="542289"/>
                  </a:lnTo>
                  <a:lnTo>
                    <a:pt x="330454" y="530987"/>
                  </a:lnTo>
                  <a:lnTo>
                    <a:pt x="370586" y="512063"/>
                  </a:lnTo>
                  <a:lnTo>
                    <a:pt x="389128" y="487679"/>
                  </a:lnTo>
                  <a:lnTo>
                    <a:pt x="390017" y="484250"/>
                  </a:lnTo>
                  <a:lnTo>
                    <a:pt x="390652" y="480187"/>
                  </a:lnTo>
                  <a:lnTo>
                    <a:pt x="391413" y="470662"/>
                  </a:lnTo>
                  <a:lnTo>
                    <a:pt x="391668" y="464819"/>
                  </a:lnTo>
                  <a:lnTo>
                    <a:pt x="391668" y="455549"/>
                  </a:lnTo>
                  <a:lnTo>
                    <a:pt x="252857" y="455549"/>
                  </a:lnTo>
                  <a:lnTo>
                    <a:pt x="237523" y="454860"/>
                  </a:lnTo>
                  <a:lnTo>
                    <a:pt x="196215" y="444626"/>
                  </a:lnTo>
                  <a:lnTo>
                    <a:pt x="162567" y="422088"/>
                  </a:lnTo>
                  <a:lnTo>
                    <a:pt x="137461" y="386603"/>
                  </a:lnTo>
                  <a:lnTo>
                    <a:pt x="121616" y="337617"/>
                  </a:lnTo>
                  <a:lnTo>
                    <a:pt x="116802" y="297144"/>
                  </a:lnTo>
                  <a:lnTo>
                    <a:pt x="116205" y="274574"/>
                  </a:lnTo>
                  <a:lnTo>
                    <a:pt x="116756" y="253859"/>
                  </a:lnTo>
                  <a:lnTo>
                    <a:pt x="121241" y="215620"/>
                  </a:lnTo>
                  <a:lnTo>
                    <a:pt x="136286" y="166592"/>
                  </a:lnTo>
                  <a:lnTo>
                    <a:pt x="160780" y="128899"/>
                  </a:lnTo>
                  <a:lnTo>
                    <a:pt x="193802" y="103377"/>
                  </a:lnTo>
                  <a:lnTo>
                    <a:pt x="234682" y="91233"/>
                  </a:lnTo>
                  <a:lnTo>
                    <a:pt x="250062" y="90424"/>
                  </a:lnTo>
                  <a:lnTo>
                    <a:pt x="390017" y="90424"/>
                  </a:lnTo>
                  <a:lnTo>
                    <a:pt x="390017" y="84074"/>
                  </a:lnTo>
                  <a:lnTo>
                    <a:pt x="389763" y="77596"/>
                  </a:lnTo>
                  <a:lnTo>
                    <a:pt x="389000" y="67310"/>
                  </a:lnTo>
                  <a:lnTo>
                    <a:pt x="388366" y="62737"/>
                  </a:lnTo>
                  <a:lnTo>
                    <a:pt x="387477" y="58927"/>
                  </a:lnTo>
                  <a:lnTo>
                    <a:pt x="386715" y="55117"/>
                  </a:lnTo>
                  <a:lnTo>
                    <a:pt x="357250" y="27050"/>
                  </a:lnTo>
                  <a:lnTo>
                    <a:pt x="317021" y="10505"/>
                  </a:lnTo>
                  <a:lnTo>
                    <a:pt x="277727" y="2089"/>
                  </a:lnTo>
                  <a:lnTo>
                    <a:pt x="256442" y="236"/>
                  </a:lnTo>
                  <a:lnTo>
                    <a:pt x="245491" y="0"/>
                  </a:lnTo>
                  <a:close/>
                </a:path>
                <a:path w="826134" h="547369">
                  <a:moveTo>
                    <a:pt x="380492" y="412495"/>
                  </a:moveTo>
                  <a:lnTo>
                    <a:pt x="374142" y="412495"/>
                  </a:lnTo>
                  <a:lnTo>
                    <a:pt x="369188" y="414781"/>
                  </a:lnTo>
                  <a:lnTo>
                    <a:pt x="357614" y="422455"/>
                  </a:lnTo>
                  <a:lnTo>
                    <a:pt x="351837" y="426037"/>
                  </a:lnTo>
                  <a:lnTo>
                    <a:pt x="312483" y="445315"/>
                  </a:lnTo>
                  <a:lnTo>
                    <a:pt x="266739" y="455122"/>
                  </a:lnTo>
                  <a:lnTo>
                    <a:pt x="252857" y="455549"/>
                  </a:lnTo>
                  <a:lnTo>
                    <a:pt x="391668" y="455549"/>
                  </a:lnTo>
                  <a:lnTo>
                    <a:pt x="391553" y="444626"/>
                  </a:lnTo>
                  <a:lnTo>
                    <a:pt x="391413" y="440308"/>
                  </a:lnTo>
                  <a:lnTo>
                    <a:pt x="390723" y="433831"/>
                  </a:lnTo>
                  <a:lnTo>
                    <a:pt x="390271" y="428625"/>
                  </a:lnTo>
                  <a:lnTo>
                    <a:pt x="382650" y="413130"/>
                  </a:lnTo>
                  <a:lnTo>
                    <a:pt x="380492" y="412495"/>
                  </a:lnTo>
                  <a:close/>
                </a:path>
                <a:path w="826134" h="547369">
                  <a:moveTo>
                    <a:pt x="390017" y="90424"/>
                  </a:moveTo>
                  <a:lnTo>
                    <a:pt x="250062" y="90424"/>
                  </a:lnTo>
                  <a:lnTo>
                    <a:pt x="263852" y="90876"/>
                  </a:lnTo>
                  <a:lnTo>
                    <a:pt x="276653" y="92233"/>
                  </a:lnTo>
                  <a:lnTo>
                    <a:pt x="318547" y="105171"/>
                  </a:lnTo>
                  <a:lnTo>
                    <a:pt x="354258" y="125843"/>
                  </a:lnTo>
                  <a:lnTo>
                    <a:pt x="365506" y="134365"/>
                  </a:lnTo>
                  <a:lnTo>
                    <a:pt x="370713" y="136651"/>
                  </a:lnTo>
                  <a:lnTo>
                    <a:pt x="377317" y="136651"/>
                  </a:lnTo>
                  <a:lnTo>
                    <a:pt x="379475" y="135889"/>
                  </a:lnTo>
                  <a:lnTo>
                    <a:pt x="389163" y="112204"/>
                  </a:lnTo>
                  <a:lnTo>
                    <a:pt x="389763" y="106806"/>
                  </a:lnTo>
                  <a:lnTo>
                    <a:pt x="389963" y="101304"/>
                  </a:lnTo>
                  <a:lnTo>
                    <a:pt x="390017" y="90424"/>
                  </a:lnTo>
                  <a:close/>
                </a:path>
              </a:pathLst>
            </a:custGeom>
            <a:solidFill>
              <a:srgbClr val="9DC3E6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1" name="object 11"/>
            <p:cNvSpPr/>
            <p:nvPr/>
          </p:nvSpPr>
          <p:spPr>
            <a:xfrm>
              <a:off x="6051042" y="421259"/>
              <a:ext cx="826135" cy="547370"/>
            </a:xfrm>
            <a:custGeom>
              <a:avLst/>
              <a:gdLst/>
              <a:ahLst/>
              <a:cxnLst/>
              <a:rect l="l" t="t" r="r" b="b"/>
              <a:pathLst>
                <a:path w="826134" h="547369">
                  <a:moveTo>
                    <a:pt x="436499" y="8636"/>
                  </a:moveTo>
                  <a:lnTo>
                    <a:pt x="809752" y="8636"/>
                  </a:lnTo>
                  <a:lnTo>
                    <a:pt x="812291" y="8636"/>
                  </a:lnTo>
                  <a:lnTo>
                    <a:pt x="814451" y="9398"/>
                  </a:lnTo>
                  <a:lnTo>
                    <a:pt x="825754" y="44576"/>
                  </a:lnTo>
                  <a:lnTo>
                    <a:pt x="825754" y="52831"/>
                  </a:lnTo>
                  <a:lnTo>
                    <a:pt x="825754" y="60705"/>
                  </a:lnTo>
                  <a:lnTo>
                    <a:pt x="825373" y="67437"/>
                  </a:lnTo>
                  <a:lnTo>
                    <a:pt x="824738" y="73025"/>
                  </a:lnTo>
                  <a:lnTo>
                    <a:pt x="824103" y="78612"/>
                  </a:lnTo>
                  <a:lnTo>
                    <a:pt x="812291" y="96646"/>
                  </a:lnTo>
                  <a:lnTo>
                    <a:pt x="809752" y="96646"/>
                  </a:lnTo>
                  <a:lnTo>
                    <a:pt x="677163" y="96646"/>
                  </a:lnTo>
                  <a:lnTo>
                    <a:pt x="677163" y="523493"/>
                  </a:lnTo>
                  <a:lnTo>
                    <a:pt x="677163" y="526161"/>
                  </a:lnTo>
                  <a:lnTo>
                    <a:pt x="676275" y="528701"/>
                  </a:lnTo>
                  <a:lnTo>
                    <a:pt x="637492" y="540353"/>
                  </a:lnTo>
                  <a:lnTo>
                    <a:pt x="623188" y="540638"/>
                  </a:lnTo>
                  <a:lnTo>
                    <a:pt x="615709" y="540567"/>
                  </a:lnTo>
                  <a:lnTo>
                    <a:pt x="576453" y="534796"/>
                  </a:lnTo>
                  <a:lnTo>
                    <a:pt x="569087" y="526161"/>
                  </a:lnTo>
                  <a:lnTo>
                    <a:pt x="569087" y="523493"/>
                  </a:lnTo>
                  <a:lnTo>
                    <a:pt x="569087" y="96646"/>
                  </a:lnTo>
                  <a:lnTo>
                    <a:pt x="436499" y="96646"/>
                  </a:lnTo>
                  <a:lnTo>
                    <a:pt x="433832" y="96646"/>
                  </a:lnTo>
                  <a:lnTo>
                    <a:pt x="431546" y="95757"/>
                  </a:lnTo>
                  <a:lnTo>
                    <a:pt x="429641" y="94106"/>
                  </a:lnTo>
                  <a:lnTo>
                    <a:pt x="427736" y="92455"/>
                  </a:lnTo>
                  <a:lnTo>
                    <a:pt x="426085" y="89915"/>
                  </a:lnTo>
                  <a:lnTo>
                    <a:pt x="424688" y="86613"/>
                  </a:lnTo>
                  <a:lnTo>
                    <a:pt x="423291" y="83185"/>
                  </a:lnTo>
                  <a:lnTo>
                    <a:pt x="422275" y="78612"/>
                  </a:lnTo>
                  <a:lnTo>
                    <a:pt x="421640" y="73025"/>
                  </a:lnTo>
                  <a:lnTo>
                    <a:pt x="420878" y="67437"/>
                  </a:lnTo>
                  <a:lnTo>
                    <a:pt x="420624" y="60705"/>
                  </a:lnTo>
                  <a:lnTo>
                    <a:pt x="420624" y="52831"/>
                  </a:lnTo>
                  <a:lnTo>
                    <a:pt x="420624" y="44576"/>
                  </a:lnTo>
                  <a:lnTo>
                    <a:pt x="420878" y="37718"/>
                  </a:lnTo>
                  <a:lnTo>
                    <a:pt x="421640" y="31876"/>
                  </a:lnTo>
                  <a:lnTo>
                    <a:pt x="422275" y="26162"/>
                  </a:lnTo>
                  <a:lnTo>
                    <a:pt x="433832" y="8636"/>
                  </a:lnTo>
                  <a:lnTo>
                    <a:pt x="436499" y="8636"/>
                  </a:lnTo>
                  <a:close/>
                </a:path>
                <a:path w="826134" h="547369">
                  <a:moveTo>
                    <a:pt x="245491" y="0"/>
                  </a:moveTo>
                  <a:lnTo>
                    <a:pt x="288036" y="3682"/>
                  </a:lnTo>
                  <a:lnTo>
                    <a:pt x="325882" y="13335"/>
                  </a:lnTo>
                  <a:lnTo>
                    <a:pt x="366522" y="32257"/>
                  </a:lnTo>
                  <a:lnTo>
                    <a:pt x="387477" y="58927"/>
                  </a:lnTo>
                  <a:lnTo>
                    <a:pt x="388366" y="62737"/>
                  </a:lnTo>
                  <a:lnTo>
                    <a:pt x="389000" y="67310"/>
                  </a:lnTo>
                  <a:lnTo>
                    <a:pt x="389382" y="72389"/>
                  </a:lnTo>
                  <a:lnTo>
                    <a:pt x="389763" y="77596"/>
                  </a:lnTo>
                  <a:lnTo>
                    <a:pt x="390017" y="84074"/>
                  </a:lnTo>
                  <a:lnTo>
                    <a:pt x="390017" y="91693"/>
                  </a:lnTo>
                  <a:lnTo>
                    <a:pt x="390017" y="99821"/>
                  </a:lnTo>
                  <a:lnTo>
                    <a:pt x="389763" y="106806"/>
                  </a:lnTo>
                  <a:lnTo>
                    <a:pt x="389128" y="112521"/>
                  </a:lnTo>
                  <a:lnTo>
                    <a:pt x="388620" y="118237"/>
                  </a:lnTo>
                  <a:lnTo>
                    <a:pt x="387731" y="122936"/>
                  </a:lnTo>
                  <a:lnTo>
                    <a:pt x="386334" y="126491"/>
                  </a:lnTo>
                  <a:lnTo>
                    <a:pt x="384937" y="130048"/>
                  </a:lnTo>
                  <a:lnTo>
                    <a:pt x="383286" y="132587"/>
                  </a:lnTo>
                  <a:lnTo>
                    <a:pt x="381381" y="134238"/>
                  </a:lnTo>
                  <a:lnTo>
                    <a:pt x="379475" y="135889"/>
                  </a:lnTo>
                  <a:lnTo>
                    <a:pt x="377317" y="136651"/>
                  </a:lnTo>
                  <a:lnTo>
                    <a:pt x="374904" y="136651"/>
                  </a:lnTo>
                  <a:lnTo>
                    <a:pt x="370713" y="136651"/>
                  </a:lnTo>
                  <a:lnTo>
                    <a:pt x="365506" y="134365"/>
                  </a:lnTo>
                  <a:lnTo>
                    <a:pt x="359283" y="129539"/>
                  </a:lnTo>
                  <a:lnTo>
                    <a:pt x="354258" y="125843"/>
                  </a:lnTo>
                  <a:lnTo>
                    <a:pt x="318547" y="105171"/>
                  </a:lnTo>
                  <a:lnTo>
                    <a:pt x="276653" y="92233"/>
                  </a:lnTo>
                  <a:lnTo>
                    <a:pt x="250062" y="90424"/>
                  </a:lnTo>
                  <a:lnTo>
                    <a:pt x="234682" y="91233"/>
                  </a:lnTo>
                  <a:lnTo>
                    <a:pt x="193802" y="103377"/>
                  </a:lnTo>
                  <a:lnTo>
                    <a:pt x="160780" y="128899"/>
                  </a:lnTo>
                  <a:lnTo>
                    <a:pt x="136286" y="166592"/>
                  </a:lnTo>
                  <a:lnTo>
                    <a:pt x="121241" y="215620"/>
                  </a:lnTo>
                  <a:lnTo>
                    <a:pt x="116756" y="253859"/>
                  </a:lnTo>
                  <a:lnTo>
                    <a:pt x="116205" y="274574"/>
                  </a:lnTo>
                  <a:lnTo>
                    <a:pt x="116802" y="297144"/>
                  </a:lnTo>
                  <a:lnTo>
                    <a:pt x="121616" y="337617"/>
                  </a:lnTo>
                  <a:lnTo>
                    <a:pt x="137461" y="386603"/>
                  </a:lnTo>
                  <a:lnTo>
                    <a:pt x="162567" y="422088"/>
                  </a:lnTo>
                  <a:lnTo>
                    <a:pt x="196215" y="444626"/>
                  </a:lnTo>
                  <a:lnTo>
                    <a:pt x="237523" y="454860"/>
                  </a:lnTo>
                  <a:lnTo>
                    <a:pt x="252857" y="455549"/>
                  </a:lnTo>
                  <a:lnTo>
                    <a:pt x="266739" y="455122"/>
                  </a:lnTo>
                  <a:lnTo>
                    <a:pt x="312483" y="445315"/>
                  </a:lnTo>
                  <a:lnTo>
                    <a:pt x="351837" y="426037"/>
                  </a:lnTo>
                  <a:lnTo>
                    <a:pt x="369188" y="414781"/>
                  </a:lnTo>
                  <a:lnTo>
                    <a:pt x="374142" y="412495"/>
                  </a:lnTo>
                  <a:lnTo>
                    <a:pt x="377698" y="412495"/>
                  </a:lnTo>
                  <a:lnTo>
                    <a:pt x="380492" y="412495"/>
                  </a:lnTo>
                  <a:lnTo>
                    <a:pt x="382650" y="413130"/>
                  </a:lnTo>
                  <a:lnTo>
                    <a:pt x="390779" y="434466"/>
                  </a:lnTo>
                  <a:lnTo>
                    <a:pt x="391413" y="440308"/>
                  </a:lnTo>
                  <a:lnTo>
                    <a:pt x="391668" y="448182"/>
                  </a:lnTo>
                  <a:lnTo>
                    <a:pt x="391668" y="457962"/>
                  </a:lnTo>
                  <a:lnTo>
                    <a:pt x="391668" y="464819"/>
                  </a:lnTo>
                  <a:lnTo>
                    <a:pt x="391413" y="470662"/>
                  </a:lnTo>
                  <a:lnTo>
                    <a:pt x="391033" y="475361"/>
                  </a:lnTo>
                  <a:lnTo>
                    <a:pt x="390652" y="480187"/>
                  </a:lnTo>
                  <a:lnTo>
                    <a:pt x="390017" y="484250"/>
                  </a:lnTo>
                  <a:lnTo>
                    <a:pt x="389128" y="487679"/>
                  </a:lnTo>
                  <a:lnTo>
                    <a:pt x="388366" y="491108"/>
                  </a:lnTo>
                  <a:lnTo>
                    <a:pt x="379349" y="504825"/>
                  </a:lnTo>
                  <a:lnTo>
                    <a:pt x="376300" y="508000"/>
                  </a:lnTo>
                  <a:lnTo>
                    <a:pt x="339411" y="527605"/>
                  </a:lnTo>
                  <a:lnTo>
                    <a:pt x="299503" y="539880"/>
                  </a:lnTo>
                  <a:lnTo>
                    <a:pt x="249761" y="546576"/>
                  </a:lnTo>
                  <a:lnTo>
                    <a:pt x="236093" y="546862"/>
                  </a:lnTo>
                  <a:lnTo>
                    <a:pt x="209520" y="545794"/>
                  </a:lnTo>
                  <a:lnTo>
                    <a:pt x="160422" y="537325"/>
                  </a:lnTo>
                  <a:lnTo>
                    <a:pt x="116826" y="520563"/>
                  </a:lnTo>
                  <a:lnTo>
                    <a:pt x="79539" y="495555"/>
                  </a:lnTo>
                  <a:lnTo>
                    <a:pt x="48920" y="462218"/>
                  </a:lnTo>
                  <a:lnTo>
                    <a:pt x="25350" y="420550"/>
                  </a:lnTo>
                  <a:lnTo>
                    <a:pt x="9161" y="370641"/>
                  </a:lnTo>
                  <a:lnTo>
                    <a:pt x="1021" y="312539"/>
                  </a:lnTo>
                  <a:lnTo>
                    <a:pt x="0" y="280415"/>
                  </a:lnTo>
                  <a:lnTo>
                    <a:pt x="1119" y="247554"/>
                  </a:lnTo>
                  <a:lnTo>
                    <a:pt x="10072" y="187547"/>
                  </a:lnTo>
                  <a:lnTo>
                    <a:pt x="27838" y="135254"/>
                  </a:lnTo>
                  <a:lnTo>
                    <a:pt x="53036" y="91249"/>
                  </a:lnTo>
                  <a:lnTo>
                    <a:pt x="85252" y="55723"/>
                  </a:lnTo>
                  <a:lnTo>
                    <a:pt x="124011" y="28723"/>
                  </a:lnTo>
                  <a:lnTo>
                    <a:pt x="169017" y="10340"/>
                  </a:lnTo>
                  <a:lnTo>
                    <a:pt x="218840" y="1144"/>
                  </a:lnTo>
                  <a:lnTo>
                    <a:pt x="245491" y="0"/>
                  </a:lnTo>
                  <a:close/>
                </a:path>
              </a:pathLst>
            </a:custGeom>
            <a:ln w="22860">
              <a:solidFill>
                <a:srgbClr val="1F4E79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2" name="object 12"/>
            <p:cNvSpPr/>
            <p:nvPr/>
          </p:nvSpPr>
          <p:spPr>
            <a:xfrm>
              <a:off x="4843907" y="1414906"/>
              <a:ext cx="1651253" cy="571245"/>
            </a:xfrm>
            <a:prstGeom prst="rect">
              <a:avLst/>
            </a:prstGeom>
            <a:blipFill>
              <a:blip r:embed="rId4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/>
          </p:txBody>
        </p:sp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65784" y="1557020"/>
            <a:ext cx="2363470" cy="24034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87020" indent="-274320">
              <a:lnSpc>
                <a:spcPct val="100000"/>
              </a:lnSpc>
              <a:spcBef>
                <a:spcPts val="100"/>
              </a:spcBef>
              <a:buSzPct val="88888"/>
              <a:buFont typeface="Wingdings"/>
              <a:buChar char=""/>
              <a:tabLst>
                <a:tab pos="287020" algn="l"/>
              </a:tabLst>
            </a:pPr>
            <a:r>
              <a:rPr dirty="0" sz="1800" spc="-5">
                <a:latin typeface="Carlito"/>
                <a:cs typeface="Carlito"/>
              </a:rPr>
              <a:t>Title </a:t>
            </a:r>
            <a:r>
              <a:rPr dirty="0" sz="1800" spc="-80">
                <a:latin typeface="Carlito"/>
                <a:cs typeface="Carlito"/>
              </a:rPr>
              <a:t>(</a:t>
            </a:r>
            <a:r>
              <a:rPr dirty="0" sz="1800" spc="-80" i="1">
                <a:latin typeface="Trebuchet MS"/>
                <a:cs typeface="Trebuchet MS"/>
              </a:rPr>
              <a:t>short</a:t>
            </a:r>
            <a:r>
              <a:rPr dirty="0" sz="1800" spc="-110" i="1">
                <a:latin typeface="Trebuchet MS"/>
                <a:cs typeface="Trebuchet MS"/>
              </a:rPr>
              <a:t> </a:t>
            </a:r>
            <a:r>
              <a:rPr dirty="0" sz="1800" spc="-85" i="1">
                <a:latin typeface="Trebuchet MS"/>
                <a:cs typeface="Trebuchet MS"/>
              </a:rPr>
              <a:t>claim</a:t>
            </a:r>
            <a:r>
              <a:rPr dirty="0" sz="1800" spc="-85">
                <a:latin typeface="Carlito"/>
                <a:cs typeface="Carlito"/>
              </a:rPr>
              <a:t>)</a:t>
            </a:r>
            <a:endParaRPr sz="180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5"/>
              </a:spcBef>
              <a:buFont typeface="Wingdings"/>
              <a:buChar char=""/>
            </a:pPr>
            <a:endParaRPr sz="2750">
              <a:latin typeface="Carlito"/>
              <a:cs typeface="Carlito"/>
            </a:endParaRPr>
          </a:p>
          <a:p>
            <a:pPr marL="287020" indent="-274320">
              <a:lnSpc>
                <a:spcPct val="100000"/>
              </a:lnSpc>
              <a:buSzPct val="88888"/>
              <a:buFont typeface="Wingdings"/>
              <a:buChar char=""/>
              <a:tabLst>
                <a:tab pos="287020" algn="l"/>
              </a:tabLst>
            </a:pPr>
            <a:r>
              <a:rPr dirty="0" sz="1800" spc="-10">
                <a:latin typeface="Carlito"/>
                <a:cs typeface="Carlito"/>
              </a:rPr>
              <a:t>Authors</a:t>
            </a:r>
            <a:endParaRPr sz="1800">
              <a:latin typeface="Carlito"/>
              <a:cs typeface="Carlito"/>
            </a:endParaRPr>
          </a:p>
          <a:p>
            <a:pPr>
              <a:lnSpc>
                <a:spcPct val="100000"/>
              </a:lnSpc>
              <a:buFont typeface="Wingdings"/>
              <a:buChar char=""/>
            </a:pPr>
            <a:endParaRPr sz="2750">
              <a:latin typeface="Carlito"/>
              <a:cs typeface="Carlito"/>
            </a:endParaRPr>
          </a:p>
          <a:p>
            <a:pPr marL="287020" indent="-274320">
              <a:lnSpc>
                <a:spcPct val="100000"/>
              </a:lnSpc>
              <a:buSzPct val="88888"/>
              <a:buFont typeface="Wingdings"/>
              <a:buChar char=""/>
              <a:tabLst>
                <a:tab pos="287020" algn="l"/>
              </a:tabLst>
            </a:pPr>
            <a:r>
              <a:rPr dirty="0" sz="1800" spc="-10">
                <a:latin typeface="Carlito"/>
                <a:cs typeface="Carlito"/>
              </a:rPr>
              <a:t>Affiliations</a:t>
            </a:r>
            <a:endParaRPr sz="180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5"/>
              </a:spcBef>
              <a:buFont typeface="Wingdings"/>
              <a:buChar char=""/>
            </a:pPr>
            <a:endParaRPr sz="2750">
              <a:latin typeface="Carlito"/>
              <a:cs typeface="Carlito"/>
            </a:endParaRPr>
          </a:p>
          <a:p>
            <a:pPr marL="287020" indent="-274320">
              <a:lnSpc>
                <a:spcPct val="100000"/>
              </a:lnSpc>
              <a:buSzPct val="88888"/>
              <a:buFont typeface="Wingdings"/>
              <a:buChar char=""/>
              <a:tabLst>
                <a:tab pos="287020" algn="l"/>
              </a:tabLst>
            </a:pPr>
            <a:r>
              <a:rPr dirty="0" sz="1800" spc="-10">
                <a:latin typeface="Carlito"/>
                <a:cs typeface="Carlito"/>
              </a:rPr>
              <a:t>Contacts </a:t>
            </a:r>
            <a:r>
              <a:rPr dirty="0" sz="1800" spc="-40">
                <a:latin typeface="Carlito"/>
                <a:cs typeface="Carlito"/>
              </a:rPr>
              <a:t>(</a:t>
            </a:r>
            <a:r>
              <a:rPr dirty="0" sz="1800" spc="-40" i="1">
                <a:latin typeface="Trebuchet MS"/>
                <a:cs typeface="Trebuchet MS"/>
              </a:rPr>
              <a:t>GSM,</a:t>
            </a:r>
            <a:r>
              <a:rPr dirty="0" sz="1800" spc="-160" i="1">
                <a:latin typeface="Trebuchet MS"/>
                <a:cs typeface="Trebuchet MS"/>
              </a:rPr>
              <a:t> </a:t>
            </a:r>
            <a:r>
              <a:rPr dirty="0" sz="1800" spc="-85" i="1">
                <a:latin typeface="Trebuchet MS"/>
                <a:cs typeface="Trebuchet MS"/>
              </a:rPr>
              <a:t>email</a:t>
            </a:r>
            <a:r>
              <a:rPr dirty="0" sz="1800" spc="-85">
                <a:latin typeface="Carlito"/>
                <a:cs typeface="Carlito"/>
              </a:rPr>
              <a:t>)</a:t>
            </a:r>
            <a:endParaRPr sz="1800">
              <a:latin typeface="Carlito"/>
              <a:cs typeface="Carlito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1435"/>
              </a:lnSpc>
            </a:pPr>
            <a:r>
              <a:rPr dirty="0" spc="-5"/>
              <a:t>International </a:t>
            </a:r>
            <a:r>
              <a:rPr dirty="0" spc="-10"/>
              <a:t>Conference </a:t>
            </a:r>
            <a:r>
              <a:rPr dirty="0" spc="-5"/>
              <a:t>on Pollution </a:t>
            </a:r>
            <a:r>
              <a:rPr dirty="0" spc="-10"/>
              <a:t>Prevention </a:t>
            </a:r>
            <a:r>
              <a:rPr dirty="0" spc="-5"/>
              <a:t>and </a:t>
            </a:r>
            <a:r>
              <a:rPr dirty="0"/>
              <a:t>Clean </a:t>
            </a:r>
            <a:r>
              <a:rPr dirty="0" spc="-15"/>
              <a:t>Technologies</a:t>
            </a:r>
            <a:r>
              <a:rPr dirty="0" spc="114"/>
              <a:t> </a:t>
            </a:r>
            <a:r>
              <a:rPr dirty="0" spc="-5"/>
              <a:t>(icppct.com)</a:t>
            </a:r>
          </a:p>
          <a:p>
            <a:pPr marL="12700">
              <a:lnSpc>
                <a:spcPct val="100000"/>
              </a:lnSpc>
            </a:pPr>
            <a:r>
              <a:rPr dirty="0" spc="-5"/>
              <a:t>Institute of </a:t>
            </a:r>
            <a:r>
              <a:rPr dirty="0" spc="-15"/>
              <a:t>Technology </a:t>
            </a:r>
            <a:r>
              <a:rPr dirty="0" spc="-5"/>
              <a:t>and Business </a:t>
            </a:r>
            <a:r>
              <a:rPr dirty="0"/>
              <a:t>in </a:t>
            </a:r>
            <a:r>
              <a:rPr dirty="0" spc="-65">
                <a:latin typeface="Arial"/>
                <a:cs typeface="Arial"/>
              </a:rPr>
              <a:t>Č</a:t>
            </a:r>
            <a:r>
              <a:rPr dirty="0" spc="-65"/>
              <a:t>eské </a:t>
            </a:r>
            <a:r>
              <a:rPr dirty="0" spc="-10"/>
              <a:t>Bud</a:t>
            </a:r>
            <a:r>
              <a:rPr dirty="0" spc="-10">
                <a:latin typeface="Arial"/>
                <a:cs typeface="Arial"/>
              </a:rPr>
              <a:t>ě</a:t>
            </a:r>
            <a:r>
              <a:rPr dirty="0" spc="-10"/>
              <a:t>jovice</a:t>
            </a:r>
            <a:r>
              <a:rPr dirty="0" spc="270"/>
              <a:t> </a:t>
            </a:r>
            <a:r>
              <a:rPr dirty="0" spc="-5"/>
              <a:t>(vste.cz)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65784" y="1557020"/>
            <a:ext cx="6612890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87020" indent="-274320">
              <a:lnSpc>
                <a:spcPct val="100000"/>
              </a:lnSpc>
              <a:spcBef>
                <a:spcPts val="100"/>
              </a:spcBef>
              <a:buSzPct val="88888"/>
              <a:buFont typeface="Wingdings"/>
              <a:buChar char=""/>
              <a:tabLst>
                <a:tab pos="287020" algn="l"/>
              </a:tabLst>
            </a:pPr>
            <a:r>
              <a:rPr dirty="0" sz="1800" spc="-5">
                <a:latin typeface="Carlito"/>
                <a:cs typeface="Carlito"/>
              </a:rPr>
              <a:t>Highlights </a:t>
            </a:r>
            <a:r>
              <a:rPr dirty="0" sz="1800" spc="-65">
                <a:latin typeface="Carlito"/>
                <a:cs typeface="Carlito"/>
              </a:rPr>
              <a:t>(</a:t>
            </a:r>
            <a:r>
              <a:rPr dirty="0" sz="1800" spc="-65" i="1">
                <a:latin typeface="Trebuchet MS"/>
                <a:cs typeface="Trebuchet MS"/>
              </a:rPr>
              <a:t>what </a:t>
            </a:r>
            <a:r>
              <a:rPr dirty="0" sz="1800" spc="-35" i="1">
                <a:latin typeface="Trebuchet MS"/>
                <a:cs typeface="Trebuchet MS"/>
              </a:rPr>
              <a:t>was </a:t>
            </a:r>
            <a:r>
              <a:rPr dirty="0" sz="1800" spc="-135" i="1">
                <a:latin typeface="Trebuchet MS"/>
                <a:cs typeface="Trebuchet MS"/>
              </a:rPr>
              <a:t>firstly </a:t>
            </a:r>
            <a:r>
              <a:rPr dirty="0" sz="1800" spc="-95" i="1">
                <a:latin typeface="Trebuchet MS"/>
                <a:cs typeface="Trebuchet MS"/>
              </a:rPr>
              <a:t>discovered </a:t>
            </a:r>
            <a:r>
              <a:rPr dirty="0" sz="1800" spc="-60" i="1">
                <a:latin typeface="Trebuchet MS"/>
                <a:cs typeface="Trebuchet MS"/>
              </a:rPr>
              <a:t>and </a:t>
            </a:r>
            <a:r>
              <a:rPr dirty="0" sz="1800" spc="-85" i="1">
                <a:latin typeface="Trebuchet MS"/>
                <a:cs typeface="Trebuchet MS"/>
              </a:rPr>
              <a:t>why </a:t>
            </a:r>
            <a:r>
              <a:rPr dirty="0" sz="1800" spc="-90" i="1">
                <a:latin typeface="Trebuchet MS"/>
                <a:cs typeface="Trebuchet MS"/>
              </a:rPr>
              <a:t>is </a:t>
            </a:r>
            <a:r>
              <a:rPr dirty="0" sz="1800" spc="-155" i="1">
                <a:latin typeface="Trebuchet MS"/>
                <a:cs typeface="Trebuchet MS"/>
              </a:rPr>
              <a:t>it </a:t>
            </a:r>
            <a:r>
              <a:rPr dirty="0" sz="1800" spc="-25" i="1">
                <a:latin typeface="Trebuchet MS"/>
                <a:cs typeface="Trebuchet MS"/>
              </a:rPr>
              <a:t>a</a:t>
            </a:r>
            <a:r>
              <a:rPr dirty="0" sz="1800" spc="-395" i="1">
                <a:latin typeface="Trebuchet MS"/>
                <a:cs typeface="Trebuchet MS"/>
              </a:rPr>
              <a:t> </a:t>
            </a:r>
            <a:r>
              <a:rPr dirty="0" sz="1800" spc="-80" i="1">
                <a:latin typeface="Trebuchet MS"/>
                <a:cs typeface="Trebuchet MS"/>
              </a:rPr>
              <a:t>breakthrough</a:t>
            </a:r>
            <a:r>
              <a:rPr dirty="0" sz="1800" spc="-80">
                <a:latin typeface="Carlito"/>
                <a:cs typeface="Carlito"/>
              </a:rPr>
              <a:t>)</a:t>
            </a:r>
            <a:endParaRPr sz="1800">
              <a:latin typeface="Carlito"/>
              <a:cs typeface="Carlito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1435"/>
              </a:lnSpc>
            </a:pPr>
            <a:r>
              <a:rPr dirty="0" spc="-5"/>
              <a:t>International </a:t>
            </a:r>
            <a:r>
              <a:rPr dirty="0" spc="-10"/>
              <a:t>Conference </a:t>
            </a:r>
            <a:r>
              <a:rPr dirty="0" spc="-5"/>
              <a:t>on Pollution </a:t>
            </a:r>
            <a:r>
              <a:rPr dirty="0" spc="-10"/>
              <a:t>Prevention </a:t>
            </a:r>
            <a:r>
              <a:rPr dirty="0" spc="-5"/>
              <a:t>and </a:t>
            </a:r>
            <a:r>
              <a:rPr dirty="0"/>
              <a:t>Clean </a:t>
            </a:r>
            <a:r>
              <a:rPr dirty="0" spc="-15"/>
              <a:t>Technologies</a:t>
            </a:r>
            <a:r>
              <a:rPr dirty="0" spc="114"/>
              <a:t> </a:t>
            </a:r>
            <a:r>
              <a:rPr dirty="0" spc="-5"/>
              <a:t>(icppct.com)</a:t>
            </a:r>
          </a:p>
          <a:p>
            <a:pPr marL="12700">
              <a:lnSpc>
                <a:spcPct val="100000"/>
              </a:lnSpc>
            </a:pPr>
            <a:r>
              <a:rPr dirty="0" spc="-5"/>
              <a:t>Institute of </a:t>
            </a:r>
            <a:r>
              <a:rPr dirty="0" spc="-15"/>
              <a:t>Technology </a:t>
            </a:r>
            <a:r>
              <a:rPr dirty="0" spc="-5"/>
              <a:t>and Business </a:t>
            </a:r>
            <a:r>
              <a:rPr dirty="0"/>
              <a:t>in </a:t>
            </a:r>
            <a:r>
              <a:rPr dirty="0" spc="-65">
                <a:latin typeface="Arial"/>
                <a:cs typeface="Arial"/>
              </a:rPr>
              <a:t>Č</a:t>
            </a:r>
            <a:r>
              <a:rPr dirty="0" spc="-65"/>
              <a:t>eské </a:t>
            </a:r>
            <a:r>
              <a:rPr dirty="0" spc="-10"/>
              <a:t>Bud</a:t>
            </a:r>
            <a:r>
              <a:rPr dirty="0" spc="-10">
                <a:latin typeface="Arial"/>
                <a:cs typeface="Arial"/>
              </a:rPr>
              <a:t>ě</a:t>
            </a:r>
            <a:r>
              <a:rPr dirty="0" spc="-10"/>
              <a:t>jovice</a:t>
            </a:r>
            <a:r>
              <a:rPr dirty="0" spc="270"/>
              <a:t> </a:t>
            </a:r>
            <a:r>
              <a:rPr dirty="0" spc="-5"/>
              <a:t>(vste.cz)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65784" y="2959353"/>
            <a:ext cx="6889750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87020" indent="-274320">
              <a:lnSpc>
                <a:spcPct val="100000"/>
              </a:lnSpc>
              <a:spcBef>
                <a:spcPts val="100"/>
              </a:spcBef>
              <a:buSzPct val="88888"/>
              <a:buFont typeface="Wingdings"/>
              <a:buChar char=""/>
              <a:tabLst>
                <a:tab pos="287020" algn="l"/>
              </a:tabLst>
            </a:pPr>
            <a:r>
              <a:rPr dirty="0" sz="1800" spc="-10">
                <a:latin typeface="Carlito"/>
                <a:cs typeface="Carlito"/>
              </a:rPr>
              <a:t>Graphical abstract </a:t>
            </a:r>
            <a:r>
              <a:rPr dirty="0" sz="1800" spc="-100">
                <a:latin typeface="Carlito"/>
                <a:cs typeface="Carlito"/>
              </a:rPr>
              <a:t>(</a:t>
            </a:r>
            <a:r>
              <a:rPr dirty="0" sz="1800" spc="-100" i="1">
                <a:latin typeface="Trebuchet MS"/>
                <a:cs typeface="Trebuchet MS"/>
              </a:rPr>
              <a:t>self-explanatory </a:t>
            </a:r>
            <a:r>
              <a:rPr dirty="0" sz="1800" spc="-114" i="1">
                <a:latin typeface="Trebuchet MS"/>
                <a:cs typeface="Trebuchet MS"/>
              </a:rPr>
              <a:t>vizualization </a:t>
            </a:r>
            <a:r>
              <a:rPr dirty="0" sz="1800" spc="-110" i="1">
                <a:latin typeface="Trebuchet MS"/>
                <a:cs typeface="Trebuchet MS"/>
              </a:rPr>
              <a:t>of </a:t>
            </a:r>
            <a:r>
              <a:rPr dirty="0" sz="1800" spc="-114" i="1">
                <a:latin typeface="Trebuchet MS"/>
                <a:cs typeface="Trebuchet MS"/>
              </a:rPr>
              <a:t>the </a:t>
            </a:r>
            <a:r>
              <a:rPr dirty="0" sz="1800" spc="-75" i="1">
                <a:latin typeface="Trebuchet MS"/>
                <a:cs typeface="Trebuchet MS"/>
              </a:rPr>
              <a:t>main</a:t>
            </a:r>
            <a:r>
              <a:rPr dirty="0" sz="1800" spc="-85" i="1">
                <a:latin typeface="Trebuchet MS"/>
                <a:cs typeface="Trebuchet MS"/>
              </a:rPr>
              <a:t> discovery</a:t>
            </a:r>
            <a:r>
              <a:rPr dirty="0" sz="1800" spc="-85">
                <a:latin typeface="Carlito"/>
                <a:cs typeface="Carlito"/>
              </a:rPr>
              <a:t>)</a:t>
            </a:r>
            <a:endParaRPr sz="1800">
              <a:latin typeface="Carlito"/>
              <a:cs typeface="Carlito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65784" y="1557020"/>
            <a:ext cx="8491220" cy="5740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87020" marR="5080" indent="-274320">
              <a:lnSpc>
                <a:spcPct val="100000"/>
              </a:lnSpc>
              <a:spcBef>
                <a:spcPts val="100"/>
              </a:spcBef>
              <a:buSzPct val="88888"/>
              <a:buFont typeface="Wingdings"/>
              <a:buChar char=""/>
              <a:tabLst>
                <a:tab pos="287020" algn="l"/>
              </a:tabLst>
            </a:pPr>
            <a:r>
              <a:rPr dirty="0" sz="1800" spc="-10">
                <a:latin typeface="Carlito"/>
                <a:cs typeface="Carlito"/>
              </a:rPr>
              <a:t>Introduction </a:t>
            </a:r>
            <a:r>
              <a:rPr dirty="0" sz="1800" spc="-100">
                <a:latin typeface="Carlito"/>
                <a:cs typeface="Carlito"/>
              </a:rPr>
              <a:t>(</a:t>
            </a:r>
            <a:r>
              <a:rPr dirty="0" sz="1800" spc="-100" i="1">
                <a:latin typeface="Trebuchet MS"/>
                <a:cs typeface="Trebuchet MS"/>
              </a:rPr>
              <a:t>clarify </a:t>
            </a:r>
            <a:r>
              <a:rPr dirty="0" sz="1800" spc="-114" i="1">
                <a:latin typeface="Trebuchet MS"/>
                <a:cs typeface="Trebuchet MS"/>
              </a:rPr>
              <a:t>the complexity </a:t>
            </a:r>
            <a:r>
              <a:rPr dirty="0" sz="1800" spc="-110" i="1">
                <a:latin typeface="Trebuchet MS"/>
                <a:cs typeface="Trebuchet MS"/>
              </a:rPr>
              <a:t>of </a:t>
            </a:r>
            <a:r>
              <a:rPr dirty="0" sz="1800" spc="-114" i="1">
                <a:latin typeface="Trebuchet MS"/>
                <a:cs typeface="Trebuchet MS"/>
              </a:rPr>
              <a:t>the </a:t>
            </a:r>
            <a:r>
              <a:rPr dirty="0" sz="1800" spc="-110" i="1">
                <a:latin typeface="Trebuchet MS"/>
                <a:cs typeface="Trebuchet MS"/>
              </a:rPr>
              <a:t>topic </a:t>
            </a:r>
            <a:r>
              <a:rPr dirty="0" sz="1800" spc="-55" i="1">
                <a:latin typeface="Trebuchet MS"/>
                <a:cs typeface="Trebuchet MS"/>
              </a:rPr>
              <a:t>and </a:t>
            </a:r>
            <a:r>
              <a:rPr dirty="0" sz="1800" spc="-135" i="1">
                <a:latin typeface="Trebuchet MS"/>
                <a:cs typeface="Trebuchet MS"/>
              </a:rPr>
              <a:t>justify </a:t>
            </a:r>
            <a:r>
              <a:rPr dirty="0" sz="1800" spc="-114" i="1">
                <a:latin typeface="Trebuchet MS"/>
                <a:cs typeface="Trebuchet MS"/>
              </a:rPr>
              <a:t>the </a:t>
            </a:r>
            <a:r>
              <a:rPr dirty="0" sz="1800" spc="-80" i="1">
                <a:latin typeface="Trebuchet MS"/>
                <a:cs typeface="Trebuchet MS"/>
              </a:rPr>
              <a:t>urgency </a:t>
            </a:r>
            <a:r>
              <a:rPr dirty="0" sz="1800" spc="-114" i="1">
                <a:latin typeface="Trebuchet MS"/>
                <a:cs typeface="Trebuchet MS"/>
              </a:rPr>
              <a:t>to </a:t>
            </a:r>
            <a:r>
              <a:rPr dirty="0" sz="1800" spc="-100" i="1">
                <a:latin typeface="Trebuchet MS"/>
                <a:cs typeface="Trebuchet MS"/>
              </a:rPr>
              <a:t>investigate </a:t>
            </a:r>
            <a:r>
              <a:rPr dirty="0" sz="1800" spc="-114" i="1">
                <a:latin typeface="Trebuchet MS"/>
                <a:cs typeface="Trebuchet MS"/>
              </a:rPr>
              <a:t>the  </a:t>
            </a:r>
            <a:r>
              <a:rPr dirty="0" sz="1800" spc="-90" i="1">
                <a:latin typeface="Trebuchet MS"/>
                <a:cs typeface="Trebuchet MS"/>
              </a:rPr>
              <a:t>research</a:t>
            </a:r>
            <a:r>
              <a:rPr dirty="0" sz="1800" spc="-130" i="1">
                <a:latin typeface="Trebuchet MS"/>
                <a:cs typeface="Trebuchet MS"/>
              </a:rPr>
              <a:t> </a:t>
            </a:r>
            <a:r>
              <a:rPr dirty="0" sz="1800" spc="-85" i="1">
                <a:latin typeface="Trebuchet MS"/>
                <a:cs typeface="Trebuchet MS"/>
              </a:rPr>
              <a:t>hypothesis</a:t>
            </a:r>
            <a:r>
              <a:rPr dirty="0" sz="1800" spc="-85">
                <a:latin typeface="Carlito"/>
                <a:cs typeface="Carlito"/>
              </a:rPr>
              <a:t>)</a:t>
            </a:r>
            <a:endParaRPr sz="1800">
              <a:latin typeface="Carlito"/>
              <a:cs typeface="Carlito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1435"/>
              </a:lnSpc>
            </a:pPr>
            <a:r>
              <a:rPr dirty="0" spc="-5"/>
              <a:t>International </a:t>
            </a:r>
            <a:r>
              <a:rPr dirty="0" spc="-10"/>
              <a:t>Conference </a:t>
            </a:r>
            <a:r>
              <a:rPr dirty="0" spc="-5"/>
              <a:t>on Pollution </a:t>
            </a:r>
            <a:r>
              <a:rPr dirty="0" spc="-10"/>
              <a:t>Prevention </a:t>
            </a:r>
            <a:r>
              <a:rPr dirty="0" spc="-5"/>
              <a:t>and </a:t>
            </a:r>
            <a:r>
              <a:rPr dirty="0"/>
              <a:t>Clean </a:t>
            </a:r>
            <a:r>
              <a:rPr dirty="0" spc="-15"/>
              <a:t>Technologies</a:t>
            </a:r>
            <a:r>
              <a:rPr dirty="0" spc="114"/>
              <a:t> </a:t>
            </a:r>
            <a:r>
              <a:rPr dirty="0" spc="-5"/>
              <a:t>(icppct.com)</a:t>
            </a:r>
          </a:p>
          <a:p>
            <a:pPr marL="12700">
              <a:lnSpc>
                <a:spcPct val="100000"/>
              </a:lnSpc>
            </a:pPr>
            <a:r>
              <a:rPr dirty="0" spc="-5"/>
              <a:t>Institute of </a:t>
            </a:r>
            <a:r>
              <a:rPr dirty="0" spc="-15"/>
              <a:t>Technology </a:t>
            </a:r>
            <a:r>
              <a:rPr dirty="0" spc="-5"/>
              <a:t>and Business </a:t>
            </a:r>
            <a:r>
              <a:rPr dirty="0"/>
              <a:t>in </a:t>
            </a:r>
            <a:r>
              <a:rPr dirty="0" spc="-65">
                <a:latin typeface="Arial"/>
                <a:cs typeface="Arial"/>
              </a:rPr>
              <a:t>Č</a:t>
            </a:r>
            <a:r>
              <a:rPr dirty="0" spc="-65"/>
              <a:t>eské </a:t>
            </a:r>
            <a:r>
              <a:rPr dirty="0" spc="-10"/>
              <a:t>Bud</a:t>
            </a:r>
            <a:r>
              <a:rPr dirty="0" spc="-10">
                <a:latin typeface="Arial"/>
                <a:cs typeface="Arial"/>
              </a:rPr>
              <a:t>ě</a:t>
            </a:r>
            <a:r>
              <a:rPr dirty="0" spc="-10"/>
              <a:t>jovice</a:t>
            </a:r>
            <a:r>
              <a:rPr dirty="0" spc="270"/>
              <a:t> </a:t>
            </a:r>
            <a:r>
              <a:rPr dirty="0" spc="-5"/>
              <a:t>(vste.cz)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65784" y="1557020"/>
            <a:ext cx="7753984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87020" indent="-274320">
              <a:lnSpc>
                <a:spcPct val="100000"/>
              </a:lnSpc>
              <a:spcBef>
                <a:spcPts val="100"/>
              </a:spcBef>
              <a:buSzPct val="88888"/>
              <a:buFont typeface="Wingdings"/>
              <a:buChar char=""/>
              <a:tabLst>
                <a:tab pos="287020" algn="l"/>
              </a:tabLst>
            </a:pPr>
            <a:r>
              <a:rPr dirty="0" sz="1800" spc="-5">
                <a:latin typeface="Carlito"/>
                <a:cs typeface="Carlito"/>
              </a:rPr>
              <a:t>Methods </a:t>
            </a:r>
            <a:r>
              <a:rPr dirty="0" sz="1800" spc="-100">
                <a:latin typeface="Carlito"/>
                <a:cs typeface="Carlito"/>
              </a:rPr>
              <a:t>(</a:t>
            </a:r>
            <a:r>
              <a:rPr dirty="0" sz="1800" spc="-100" i="1">
                <a:latin typeface="Trebuchet MS"/>
                <a:cs typeface="Trebuchet MS"/>
              </a:rPr>
              <a:t>reproducible instructions </a:t>
            </a:r>
            <a:r>
              <a:rPr dirty="0" sz="1800" spc="-114" i="1">
                <a:latin typeface="Trebuchet MS"/>
                <a:cs typeface="Trebuchet MS"/>
              </a:rPr>
              <a:t>to </a:t>
            </a:r>
            <a:r>
              <a:rPr dirty="0" sz="1800" spc="-110" i="1">
                <a:latin typeface="Trebuchet MS"/>
                <a:cs typeface="Trebuchet MS"/>
              </a:rPr>
              <a:t>confirm </a:t>
            </a:r>
            <a:r>
              <a:rPr dirty="0" sz="1800" spc="-90" i="1">
                <a:latin typeface="Trebuchet MS"/>
                <a:cs typeface="Trebuchet MS"/>
              </a:rPr>
              <a:t>or </a:t>
            </a:r>
            <a:r>
              <a:rPr dirty="0" sz="1800" spc="-95" i="1">
                <a:latin typeface="Trebuchet MS"/>
                <a:cs typeface="Trebuchet MS"/>
              </a:rPr>
              <a:t>disprove </a:t>
            </a:r>
            <a:r>
              <a:rPr dirty="0" sz="1800" spc="-25" i="1">
                <a:latin typeface="Trebuchet MS"/>
                <a:cs typeface="Trebuchet MS"/>
              </a:rPr>
              <a:t>a </a:t>
            </a:r>
            <a:r>
              <a:rPr dirty="0" sz="1800" spc="-90" i="1">
                <a:latin typeface="Trebuchet MS"/>
                <a:cs typeface="Trebuchet MS"/>
              </a:rPr>
              <a:t>research</a:t>
            </a:r>
            <a:r>
              <a:rPr dirty="0" sz="1800" spc="-225" i="1">
                <a:latin typeface="Trebuchet MS"/>
                <a:cs typeface="Trebuchet MS"/>
              </a:rPr>
              <a:t> </a:t>
            </a:r>
            <a:r>
              <a:rPr dirty="0" sz="1800" spc="-85" i="1">
                <a:latin typeface="Trebuchet MS"/>
                <a:cs typeface="Trebuchet MS"/>
              </a:rPr>
              <a:t>hypothesis</a:t>
            </a:r>
            <a:r>
              <a:rPr dirty="0" sz="1800" spc="-85">
                <a:latin typeface="Carlito"/>
                <a:cs typeface="Carlito"/>
              </a:rPr>
              <a:t>)</a:t>
            </a:r>
            <a:endParaRPr sz="1800">
              <a:latin typeface="Carlito"/>
              <a:cs typeface="Carlito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1435"/>
              </a:lnSpc>
            </a:pPr>
            <a:r>
              <a:rPr dirty="0" spc="-5"/>
              <a:t>International </a:t>
            </a:r>
            <a:r>
              <a:rPr dirty="0" spc="-10"/>
              <a:t>Conference </a:t>
            </a:r>
            <a:r>
              <a:rPr dirty="0" spc="-5"/>
              <a:t>on Pollution </a:t>
            </a:r>
            <a:r>
              <a:rPr dirty="0" spc="-10"/>
              <a:t>Prevention </a:t>
            </a:r>
            <a:r>
              <a:rPr dirty="0" spc="-5"/>
              <a:t>and </a:t>
            </a:r>
            <a:r>
              <a:rPr dirty="0"/>
              <a:t>Clean </a:t>
            </a:r>
            <a:r>
              <a:rPr dirty="0" spc="-15"/>
              <a:t>Technologies</a:t>
            </a:r>
            <a:r>
              <a:rPr dirty="0" spc="114"/>
              <a:t> </a:t>
            </a:r>
            <a:r>
              <a:rPr dirty="0" spc="-5"/>
              <a:t>(icppct.com)</a:t>
            </a:r>
          </a:p>
          <a:p>
            <a:pPr marL="12700">
              <a:lnSpc>
                <a:spcPct val="100000"/>
              </a:lnSpc>
            </a:pPr>
            <a:r>
              <a:rPr dirty="0" spc="-5"/>
              <a:t>Institute of </a:t>
            </a:r>
            <a:r>
              <a:rPr dirty="0" spc="-15"/>
              <a:t>Technology </a:t>
            </a:r>
            <a:r>
              <a:rPr dirty="0" spc="-5"/>
              <a:t>and Business </a:t>
            </a:r>
            <a:r>
              <a:rPr dirty="0"/>
              <a:t>in </a:t>
            </a:r>
            <a:r>
              <a:rPr dirty="0" spc="-65">
                <a:latin typeface="Arial"/>
                <a:cs typeface="Arial"/>
              </a:rPr>
              <a:t>Č</a:t>
            </a:r>
            <a:r>
              <a:rPr dirty="0" spc="-65"/>
              <a:t>eské </a:t>
            </a:r>
            <a:r>
              <a:rPr dirty="0" spc="-10"/>
              <a:t>Bud</a:t>
            </a:r>
            <a:r>
              <a:rPr dirty="0" spc="-10">
                <a:latin typeface="Arial"/>
                <a:cs typeface="Arial"/>
              </a:rPr>
              <a:t>ě</a:t>
            </a:r>
            <a:r>
              <a:rPr dirty="0" spc="-10"/>
              <a:t>jovice</a:t>
            </a:r>
            <a:r>
              <a:rPr dirty="0" spc="270"/>
              <a:t> </a:t>
            </a:r>
            <a:r>
              <a:rPr dirty="0" spc="-5"/>
              <a:t>(vste.cz)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65784" y="1557020"/>
            <a:ext cx="8491220" cy="5740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87020" marR="5080" indent="-274320">
              <a:lnSpc>
                <a:spcPct val="100000"/>
              </a:lnSpc>
              <a:spcBef>
                <a:spcPts val="100"/>
              </a:spcBef>
              <a:buSzPct val="88888"/>
              <a:buFont typeface="Wingdings"/>
              <a:buChar char=""/>
              <a:tabLst>
                <a:tab pos="287020" algn="l"/>
              </a:tabLst>
            </a:pPr>
            <a:r>
              <a:rPr dirty="0" sz="1800" spc="-10">
                <a:latin typeface="Carlito"/>
                <a:cs typeface="Carlito"/>
              </a:rPr>
              <a:t>Results </a:t>
            </a:r>
            <a:r>
              <a:rPr dirty="0" sz="1800" spc="-90">
                <a:latin typeface="Carlito"/>
                <a:cs typeface="Carlito"/>
              </a:rPr>
              <a:t>(</a:t>
            </a:r>
            <a:r>
              <a:rPr dirty="0" sz="1800" spc="-90" i="1">
                <a:latin typeface="Trebuchet MS"/>
                <a:cs typeface="Trebuchet MS"/>
              </a:rPr>
              <a:t>present </a:t>
            </a:r>
            <a:r>
              <a:rPr dirty="0" sz="1800" spc="-95" i="1">
                <a:latin typeface="Trebuchet MS"/>
                <a:cs typeface="Trebuchet MS"/>
              </a:rPr>
              <a:t>only </a:t>
            </a:r>
            <a:r>
              <a:rPr dirty="0" sz="1800" spc="-114" i="1">
                <a:latin typeface="Trebuchet MS"/>
                <a:cs typeface="Trebuchet MS"/>
              </a:rPr>
              <a:t>the </a:t>
            </a:r>
            <a:r>
              <a:rPr dirty="0" sz="1800" spc="-80" i="1">
                <a:latin typeface="Trebuchet MS"/>
                <a:cs typeface="Trebuchet MS"/>
              </a:rPr>
              <a:t>most </a:t>
            </a:r>
            <a:r>
              <a:rPr dirty="0" sz="1800" spc="-105" i="1">
                <a:latin typeface="Trebuchet MS"/>
                <a:cs typeface="Trebuchet MS"/>
              </a:rPr>
              <a:t>environmentally </a:t>
            </a:r>
            <a:r>
              <a:rPr dirty="0" sz="1800" spc="-60" i="1">
                <a:latin typeface="Trebuchet MS"/>
                <a:cs typeface="Trebuchet MS"/>
              </a:rPr>
              <a:t>and </a:t>
            </a:r>
            <a:r>
              <a:rPr dirty="0" sz="1800" spc="-110" i="1">
                <a:latin typeface="Trebuchet MS"/>
                <a:cs typeface="Trebuchet MS"/>
              </a:rPr>
              <a:t>industrially </a:t>
            </a:r>
            <a:r>
              <a:rPr dirty="0" sz="1800" spc="-100" i="1">
                <a:latin typeface="Trebuchet MS"/>
                <a:cs typeface="Trebuchet MS"/>
              </a:rPr>
              <a:t>important </a:t>
            </a:r>
            <a:r>
              <a:rPr dirty="0" sz="1800" spc="-120" i="1">
                <a:latin typeface="Trebuchet MS"/>
                <a:cs typeface="Trebuchet MS"/>
              </a:rPr>
              <a:t>results, </a:t>
            </a:r>
            <a:r>
              <a:rPr dirty="0" sz="1800" spc="-90" i="1">
                <a:latin typeface="Trebuchet MS"/>
                <a:cs typeface="Trebuchet MS"/>
              </a:rPr>
              <a:t>make  </a:t>
            </a:r>
            <a:r>
              <a:rPr dirty="0" sz="1800" spc="-90" i="1">
                <a:latin typeface="Trebuchet MS"/>
                <a:cs typeface="Trebuchet MS"/>
              </a:rPr>
              <a:t>sure </a:t>
            </a:r>
            <a:r>
              <a:rPr dirty="0" sz="1800" spc="-114" i="1">
                <a:latin typeface="Trebuchet MS"/>
                <a:cs typeface="Trebuchet MS"/>
              </a:rPr>
              <a:t>to </a:t>
            </a:r>
            <a:r>
              <a:rPr dirty="0" sz="1800" spc="-100" i="1">
                <a:latin typeface="Trebuchet MS"/>
                <a:cs typeface="Trebuchet MS"/>
              </a:rPr>
              <a:t>provide </a:t>
            </a:r>
            <a:r>
              <a:rPr dirty="0" sz="1800" spc="-80" i="1">
                <a:latin typeface="Trebuchet MS"/>
                <a:cs typeface="Trebuchet MS"/>
              </a:rPr>
              <a:t>corresponding</a:t>
            </a:r>
            <a:r>
              <a:rPr dirty="0" sz="1800" spc="-200" i="1">
                <a:latin typeface="Trebuchet MS"/>
                <a:cs typeface="Trebuchet MS"/>
              </a:rPr>
              <a:t> </a:t>
            </a:r>
            <a:r>
              <a:rPr dirty="0" sz="1800" spc="-80" i="1">
                <a:latin typeface="Trebuchet MS"/>
                <a:cs typeface="Trebuchet MS"/>
              </a:rPr>
              <a:t>units</a:t>
            </a:r>
            <a:r>
              <a:rPr dirty="0" sz="1800" spc="-80">
                <a:latin typeface="Carlito"/>
                <a:cs typeface="Carlito"/>
              </a:rPr>
              <a:t>)</a:t>
            </a:r>
            <a:endParaRPr sz="1800">
              <a:latin typeface="Carlito"/>
              <a:cs typeface="Carlito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1435"/>
              </a:lnSpc>
            </a:pPr>
            <a:r>
              <a:rPr dirty="0" spc="-5"/>
              <a:t>International </a:t>
            </a:r>
            <a:r>
              <a:rPr dirty="0" spc="-10"/>
              <a:t>Conference </a:t>
            </a:r>
            <a:r>
              <a:rPr dirty="0" spc="-5"/>
              <a:t>on Pollution </a:t>
            </a:r>
            <a:r>
              <a:rPr dirty="0" spc="-10"/>
              <a:t>Prevention </a:t>
            </a:r>
            <a:r>
              <a:rPr dirty="0" spc="-5"/>
              <a:t>and </a:t>
            </a:r>
            <a:r>
              <a:rPr dirty="0"/>
              <a:t>Clean </a:t>
            </a:r>
            <a:r>
              <a:rPr dirty="0" spc="-15"/>
              <a:t>Technologies</a:t>
            </a:r>
            <a:r>
              <a:rPr dirty="0" spc="114"/>
              <a:t> </a:t>
            </a:r>
            <a:r>
              <a:rPr dirty="0" spc="-5"/>
              <a:t>(icppct.com)</a:t>
            </a:r>
          </a:p>
          <a:p>
            <a:pPr marL="12700">
              <a:lnSpc>
                <a:spcPct val="100000"/>
              </a:lnSpc>
            </a:pPr>
            <a:r>
              <a:rPr dirty="0" spc="-5"/>
              <a:t>Institute of </a:t>
            </a:r>
            <a:r>
              <a:rPr dirty="0" spc="-15"/>
              <a:t>Technology </a:t>
            </a:r>
            <a:r>
              <a:rPr dirty="0" spc="-5"/>
              <a:t>and Business </a:t>
            </a:r>
            <a:r>
              <a:rPr dirty="0"/>
              <a:t>in </a:t>
            </a:r>
            <a:r>
              <a:rPr dirty="0" spc="-65">
                <a:latin typeface="Arial"/>
                <a:cs typeface="Arial"/>
              </a:rPr>
              <a:t>Č</a:t>
            </a:r>
            <a:r>
              <a:rPr dirty="0" spc="-65"/>
              <a:t>eské </a:t>
            </a:r>
            <a:r>
              <a:rPr dirty="0" spc="-10"/>
              <a:t>Bud</a:t>
            </a:r>
            <a:r>
              <a:rPr dirty="0" spc="-10">
                <a:latin typeface="Arial"/>
                <a:cs typeface="Arial"/>
              </a:rPr>
              <a:t>ě</a:t>
            </a:r>
            <a:r>
              <a:rPr dirty="0" spc="-10"/>
              <a:t>jovice</a:t>
            </a:r>
            <a:r>
              <a:rPr dirty="0" spc="270"/>
              <a:t> </a:t>
            </a:r>
            <a:r>
              <a:rPr dirty="0" spc="-5"/>
              <a:t>(vste.cz)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65784" y="1557020"/>
            <a:ext cx="8490585" cy="848994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just" marL="287020" marR="5080" indent="-274320">
              <a:lnSpc>
                <a:spcPct val="100000"/>
              </a:lnSpc>
              <a:spcBef>
                <a:spcPts val="100"/>
              </a:spcBef>
              <a:buSzPct val="88888"/>
              <a:buFont typeface="Wingdings"/>
              <a:buChar char=""/>
              <a:tabLst>
                <a:tab pos="287020" algn="l"/>
              </a:tabLst>
            </a:pPr>
            <a:r>
              <a:rPr dirty="0" sz="1800" spc="-5">
                <a:latin typeface="Carlito"/>
                <a:cs typeface="Carlito"/>
              </a:rPr>
              <a:t>Discussion (critically </a:t>
            </a:r>
            <a:r>
              <a:rPr dirty="0" sz="1800" spc="-85" i="1">
                <a:latin typeface="Trebuchet MS"/>
                <a:cs typeface="Trebuchet MS"/>
              </a:rPr>
              <a:t>compare </a:t>
            </a:r>
            <a:r>
              <a:rPr dirty="0" sz="1800" spc="-90" i="1">
                <a:latin typeface="Trebuchet MS"/>
                <a:cs typeface="Trebuchet MS"/>
              </a:rPr>
              <a:t>your </a:t>
            </a:r>
            <a:r>
              <a:rPr dirty="0" sz="1800" spc="-105" i="1">
                <a:latin typeface="Trebuchet MS"/>
                <a:cs typeface="Trebuchet MS"/>
              </a:rPr>
              <a:t>results </a:t>
            </a:r>
            <a:r>
              <a:rPr dirty="0" sz="1800" spc="-114" i="1">
                <a:latin typeface="Trebuchet MS"/>
                <a:cs typeface="Trebuchet MS"/>
              </a:rPr>
              <a:t>to </a:t>
            </a:r>
            <a:r>
              <a:rPr dirty="0" sz="1800" spc="-105" i="1">
                <a:latin typeface="Trebuchet MS"/>
                <a:cs typeface="Trebuchet MS"/>
              </a:rPr>
              <a:t>existing </a:t>
            </a:r>
            <a:r>
              <a:rPr dirty="0" sz="1800" spc="-125" i="1">
                <a:latin typeface="Trebuchet MS"/>
                <a:cs typeface="Trebuchet MS"/>
              </a:rPr>
              <a:t>literature </a:t>
            </a:r>
            <a:r>
              <a:rPr dirty="0" sz="1800" spc="-60" i="1">
                <a:latin typeface="Trebuchet MS"/>
                <a:cs typeface="Trebuchet MS"/>
              </a:rPr>
              <a:t>and </a:t>
            </a:r>
            <a:r>
              <a:rPr dirty="0" sz="1800" spc="-105" i="1">
                <a:latin typeface="Trebuchet MS"/>
                <a:cs typeface="Trebuchet MS"/>
              </a:rPr>
              <a:t>reveal </a:t>
            </a:r>
            <a:r>
              <a:rPr dirty="0" sz="1800" spc="-114" i="1">
                <a:latin typeface="Trebuchet MS"/>
                <a:cs typeface="Trebuchet MS"/>
              </a:rPr>
              <a:t>the  </a:t>
            </a:r>
            <a:r>
              <a:rPr dirty="0" sz="1800" spc="-80" i="1">
                <a:latin typeface="Trebuchet MS"/>
                <a:cs typeface="Trebuchet MS"/>
              </a:rPr>
              <a:t>mechanism </a:t>
            </a:r>
            <a:r>
              <a:rPr dirty="0" sz="1800" spc="-105" i="1">
                <a:latin typeface="Trebuchet MS"/>
                <a:cs typeface="Trebuchet MS"/>
              </a:rPr>
              <a:t>that </a:t>
            </a:r>
            <a:r>
              <a:rPr dirty="0" sz="1800" spc="-90" i="1">
                <a:latin typeface="Trebuchet MS"/>
                <a:cs typeface="Trebuchet MS"/>
              </a:rPr>
              <a:t>might </a:t>
            </a:r>
            <a:r>
              <a:rPr dirty="0" sz="1800" spc="-75" i="1">
                <a:latin typeface="Trebuchet MS"/>
                <a:cs typeface="Trebuchet MS"/>
              </a:rPr>
              <a:t>caused </a:t>
            </a:r>
            <a:r>
              <a:rPr dirty="0" sz="1800" spc="-114" i="1">
                <a:latin typeface="Trebuchet MS"/>
                <a:cs typeface="Trebuchet MS"/>
              </a:rPr>
              <a:t>the </a:t>
            </a:r>
            <a:r>
              <a:rPr dirty="0" sz="1800" spc="-125" i="1">
                <a:latin typeface="Trebuchet MS"/>
                <a:cs typeface="Trebuchet MS"/>
              </a:rPr>
              <a:t>differences, </a:t>
            </a:r>
            <a:r>
              <a:rPr dirty="0" sz="1800" spc="-120" i="1">
                <a:latin typeface="Trebuchet MS"/>
                <a:cs typeface="Trebuchet MS"/>
              </a:rPr>
              <a:t>identify </a:t>
            </a:r>
            <a:r>
              <a:rPr dirty="0" sz="1800" spc="-114" i="1">
                <a:latin typeface="Trebuchet MS"/>
                <a:cs typeface="Trebuchet MS"/>
              </a:rPr>
              <a:t>the </a:t>
            </a:r>
            <a:r>
              <a:rPr dirty="0" sz="1800" spc="-70" i="1">
                <a:latin typeface="Trebuchet MS"/>
                <a:cs typeface="Trebuchet MS"/>
              </a:rPr>
              <a:t>weakneses </a:t>
            </a:r>
            <a:r>
              <a:rPr dirty="0" sz="1800" spc="-110" i="1">
                <a:latin typeface="Trebuchet MS"/>
                <a:cs typeface="Trebuchet MS"/>
              </a:rPr>
              <a:t>of </a:t>
            </a:r>
            <a:r>
              <a:rPr dirty="0" sz="1800" spc="-90" i="1">
                <a:latin typeface="Trebuchet MS"/>
                <a:cs typeface="Trebuchet MS"/>
              </a:rPr>
              <a:t>your </a:t>
            </a:r>
            <a:r>
              <a:rPr dirty="0" sz="1800" spc="-100" i="1">
                <a:latin typeface="Trebuchet MS"/>
                <a:cs typeface="Trebuchet MS"/>
              </a:rPr>
              <a:t>methods,  </a:t>
            </a:r>
            <a:r>
              <a:rPr dirty="0" sz="1800" spc="-65" i="1">
                <a:latin typeface="Trebuchet MS"/>
                <a:cs typeface="Trebuchet MS"/>
              </a:rPr>
              <a:t>do </a:t>
            </a:r>
            <a:r>
              <a:rPr dirty="0" sz="1800" spc="-90" i="1">
                <a:latin typeface="Trebuchet MS"/>
                <a:cs typeface="Trebuchet MS"/>
              </a:rPr>
              <a:t>not </a:t>
            </a:r>
            <a:r>
              <a:rPr dirty="0" sz="1800" spc="-85" i="1">
                <a:latin typeface="Trebuchet MS"/>
                <a:cs typeface="Trebuchet MS"/>
              </a:rPr>
              <a:t>ignore </a:t>
            </a:r>
            <a:r>
              <a:rPr dirty="0" sz="1800" spc="-95" i="1">
                <a:latin typeface="Trebuchet MS"/>
                <a:cs typeface="Trebuchet MS"/>
              </a:rPr>
              <a:t>(economic) </a:t>
            </a:r>
            <a:r>
              <a:rPr dirty="0" sz="1800" spc="-145" i="1">
                <a:latin typeface="Trebuchet MS"/>
                <a:cs typeface="Trebuchet MS"/>
              </a:rPr>
              <a:t>reality, </a:t>
            </a:r>
            <a:r>
              <a:rPr dirty="0" sz="1800" spc="-125" i="1">
                <a:latin typeface="Trebuchet MS"/>
                <a:cs typeface="Trebuchet MS"/>
              </a:rPr>
              <a:t>identify </a:t>
            </a:r>
            <a:r>
              <a:rPr dirty="0" sz="1800" spc="-80" i="1">
                <a:latin typeface="Trebuchet MS"/>
                <a:cs typeface="Trebuchet MS"/>
              </a:rPr>
              <a:t>promising </a:t>
            </a:r>
            <a:r>
              <a:rPr dirty="0" sz="1800" spc="-100" i="1">
                <a:latin typeface="Trebuchet MS"/>
                <a:cs typeface="Trebuchet MS"/>
              </a:rPr>
              <a:t>directions </a:t>
            </a:r>
            <a:r>
              <a:rPr dirty="0" sz="1800" spc="-130" i="1">
                <a:latin typeface="Trebuchet MS"/>
                <a:cs typeface="Trebuchet MS"/>
              </a:rPr>
              <a:t>for </a:t>
            </a:r>
            <a:r>
              <a:rPr dirty="0" sz="1800" spc="-125" i="1">
                <a:latin typeface="Trebuchet MS"/>
                <a:cs typeface="Trebuchet MS"/>
              </a:rPr>
              <a:t>future</a:t>
            </a:r>
            <a:r>
              <a:rPr dirty="0" sz="1800" spc="-300" i="1">
                <a:latin typeface="Trebuchet MS"/>
                <a:cs typeface="Trebuchet MS"/>
              </a:rPr>
              <a:t> </a:t>
            </a:r>
            <a:r>
              <a:rPr dirty="0" sz="1800" spc="-80" i="1">
                <a:latin typeface="Trebuchet MS"/>
                <a:cs typeface="Trebuchet MS"/>
              </a:rPr>
              <a:t>research</a:t>
            </a:r>
            <a:r>
              <a:rPr dirty="0" sz="1800" spc="-80">
                <a:latin typeface="Carlito"/>
                <a:cs typeface="Carlito"/>
              </a:rPr>
              <a:t>)</a:t>
            </a:r>
            <a:endParaRPr sz="1800">
              <a:latin typeface="Carlito"/>
              <a:cs typeface="Carlito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1435"/>
              </a:lnSpc>
            </a:pPr>
            <a:r>
              <a:rPr dirty="0" spc="-5"/>
              <a:t>International </a:t>
            </a:r>
            <a:r>
              <a:rPr dirty="0" spc="-10"/>
              <a:t>Conference </a:t>
            </a:r>
            <a:r>
              <a:rPr dirty="0" spc="-5"/>
              <a:t>on Pollution </a:t>
            </a:r>
            <a:r>
              <a:rPr dirty="0" spc="-10"/>
              <a:t>Prevention </a:t>
            </a:r>
            <a:r>
              <a:rPr dirty="0" spc="-5"/>
              <a:t>and </a:t>
            </a:r>
            <a:r>
              <a:rPr dirty="0"/>
              <a:t>Clean </a:t>
            </a:r>
            <a:r>
              <a:rPr dirty="0" spc="-15"/>
              <a:t>Technologies</a:t>
            </a:r>
            <a:r>
              <a:rPr dirty="0" spc="114"/>
              <a:t> </a:t>
            </a:r>
            <a:r>
              <a:rPr dirty="0" spc="-5"/>
              <a:t>(icppct.com)</a:t>
            </a:r>
          </a:p>
          <a:p>
            <a:pPr marL="12700">
              <a:lnSpc>
                <a:spcPct val="100000"/>
              </a:lnSpc>
            </a:pPr>
            <a:r>
              <a:rPr dirty="0" spc="-5"/>
              <a:t>Institute of </a:t>
            </a:r>
            <a:r>
              <a:rPr dirty="0" spc="-15"/>
              <a:t>Technology </a:t>
            </a:r>
            <a:r>
              <a:rPr dirty="0" spc="-5"/>
              <a:t>and Business </a:t>
            </a:r>
            <a:r>
              <a:rPr dirty="0"/>
              <a:t>in </a:t>
            </a:r>
            <a:r>
              <a:rPr dirty="0" spc="-65">
                <a:latin typeface="Arial"/>
                <a:cs typeface="Arial"/>
              </a:rPr>
              <a:t>Č</a:t>
            </a:r>
            <a:r>
              <a:rPr dirty="0" spc="-65"/>
              <a:t>eské </a:t>
            </a:r>
            <a:r>
              <a:rPr dirty="0" spc="-10"/>
              <a:t>Bud</a:t>
            </a:r>
            <a:r>
              <a:rPr dirty="0" spc="-10">
                <a:latin typeface="Arial"/>
                <a:cs typeface="Arial"/>
              </a:rPr>
              <a:t>ě</a:t>
            </a:r>
            <a:r>
              <a:rPr dirty="0" spc="-10"/>
              <a:t>jovice</a:t>
            </a:r>
            <a:r>
              <a:rPr dirty="0" spc="270"/>
              <a:t> </a:t>
            </a:r>
            <a:r>
              <a:rPr dirty="0" spc="-5"/>
              <a:t>(vste.cz)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65784" y="1557020"/>
            <a:ext cx="8489950" cy="11233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just" marL="287020" marR="5080" indent="-274320">
              <a:lnSpc>
                <a:spcPct val="100000"/>
              </a:lnSpc>
              <a:spcBef>
                <a:spcPts val="100"/>
              </a:spcBef>
              <a:buSzPct val="88888"/>
              <a:buFont typeface="Wingdings"/>
              <a:buChar char=""/>
              <a:tabLst>
                <a:tab pos="287020" algn="l"/>
              </a:tabLst>
            </a:pPr>
            <a:r>
              <a:rPr dirty="0" sz="1800" spc="-5">
                <a:latin typeface="Carlito"/>
                <a:cs typeface="Carlito"/>
              </a:rPr>
              <a:t>Conclusions </a:t>
            </a:r>
            <a:r>
              <a:rPr dirty="0" sz="1800" spc="-75">
                <a:latin typeface="Carlito"/>
                <a:cs typeface="Carlito"/>
              </a:rPr>
              <a:t>(</a:t>
            </a:r>
            <a:r>
              <a:rPr dirty="0" sz="1800" spc="-75" i="1">
                <a:latin typeface="Trebuchet MS"/>
                <a:cs typeface="Trebuchet MS"/>
              </a:rPr>
              <a:t>make </a:t>
            </a:r>
            <a:r>
              <a:rPr dirty="0" sz="1800" spc="-90" i="1">
                <a:latin typeface="Trebuchet MS"/>
                <a:cs typeface="Trebuchet MS"/>
              </a:rPr>
              <a:t>sure </a:t>
            </a:r>
            <a:r>
              <a:rPr dirty="0" sz="1800" spc="-75" i="1">
                <a:latin typeface="Trebuchet MS"/>
                <a:cs typeface="Trebuchet MS"/>
              </a:rPr>
              <a:t>you </a:t>
            </a:r>
            <a:r>
              <a:rPr dirty="0" sz="1800" spc="-85" i="1">
                <a:latin typeface="Trebuchet MS"/>
                <a:cs typeface="Trebuchet MS"/>
              </a:rPr>
              <a:t>are </a:t>
            </a:r>
            <a:r>
              <a:rPr dirty="0" sz="1800" spc="-95" i="1">
                <a:latin typeface="Trebuchet MS"/>
                <a:cs typeface="Trebuchet MS"/>
              </a:rPr>
              <a:t>building </a:t>
            </a:r>
            <a:r>
              <a:rPr dirty="0" sz="1800" spc="-90" i="1">
                <a:latin typeface="Trebuchet MS"/>
                <a:cs typeface="Trebuchet MS"/>
              </a:rPr>
              <a:t>synthesis </a:t>
            </a:r>
            <a:r>
              <a:rPr dirty="0" sz="1800" spc="-75" i="1">
                <a:latin typeface="Trebuchet MS"/>
                <a:cs typeface="Trebuchet MS"/>
              </a:rPr>
              <a:t>above </a:t>
            </a:r>
            <a:r>
              <a:rPr dirty="0" sz="1800" spc="-90" i="1">
                <a:latin typeface="Trebuchet MS"/>
                <a:cs typeface="Trebuchet MS"/>
              </a:rPr>
              <a:t>your </a:t>
            </a:r>
            <a:r>
              <a:rPr dirty="0" sz="1800" spc="-75" i="1">
                <a:latin typeface="Trebuchet MS"/>
                <a:cs typeface="Trebuchet MS"/>
              </a:rPr>
              <a:t>discussion </a:t>
            </a:r>
            <a:r>
              <a:rPr dirty="0" sz="1800" spc="-55" i="1">
                <a:latin typeface="Trebuchet MS"/>
                <a:cs typeface="Trebuchet MS"/>
              </a:rPr>
              <a:t>and </a:t>
            </a:r>
            <a:r>
              <a:rPr dirty="0" sz="1800" spc="-85" i="1">
                <a:latin typeface="Trebuchet MS"/>
                <a:cs typeface="Trebuchet MS"/>
              </a:rPr>
              <a:t>not  </a:t>
            </a:r>
            <a:r>
              <a:rPr dirty="0" sz="1800" spc="-90" i="1">
                <a:latin typeface="Trebuchet MS"/>
                <a:cs typeface="Trebuchet MS"/>
              </a:rPr>
              <a:t>repeating your </a:t>
            </a:r>
            <a:r>
              <a:rPr dirty="0" sz="1800" spc="-120" i="1">
                <a:latin typeface="Trebuchet MS"/>
                <a:cs typeface="Trebuchet MS"/>
              </a:rPr>
              <a:t>results, </a:t>
            </a:r>
            <a:r>
              <a:rPr dirty="0" sz="1800" spc="-110" i="1">
                <a:latin typeface="Trebuchet MS"/>
                <a:cs typeface="Trebuchet MS"/>
              </a:rPr>
              <a:t>clearly </a:t>
            </a:r>
            <a:r>
              <a:rPr dirty="0" sz="1800" spc="-105" i="1">
                <a:latin typeface="Trebuchet MS"/>
                <a:cs typeface="Trebuchet MS"/>
              </a:rPr>
              <a:t>indicate whether </a:t>
            </a:r>
            <a:r>
              <a:rPr dirty="0" sz="1800" spc="-114" i="1">
                <a:latin typeface="Trebuchet MS"/>
                <a:cs typeface="Trebuchet MS"/>
              </a:rPr>
              <a:t>the </a:t>
            </a:r>
            <a:r>
              <a:rPr dirty="0" sz="1800" spc="-90" i="1">
                <a:latin typeface="Trebuchet MS"/>
                <a:cs typeface="Trebuchet MS"/>
              </a:rPr>
              <a:t>research hypothesis </a:t>
            </a:r>
            <a:r>
              <a:rPr dirty="0" sz="1800" spc="-95" i="1">
                <a:latin typeface="Trebuchet MS"/>
                <a:cs typeface="Trebuchet MS"/>
              </a:rPr>
              <a:t>tends </a:t>
            </a:r>
            <a:r>
              <a:rPr dirty="0" sz="1800" spc="-114" i="1">
                <a:latin typeface="Trebuchet MS"/>
                <a:cs typeface="Trebuchet MS"/>
              </a:rPr>
              <a:t>to </a:t>
            </a:r>
            <a:r>
              <a:rPr dirty="0" sz="1800" spc="-100" i="1">
                <a:latin typeface="Trebuchet MS"/>
                <a:cs typeface="Trebuchet MS"/>
              </a:rPr>
              <a:t>be  </a:t>
            </a:r>
            <a:r>
              <a:rPr dirty="0" sz="1800" spc="-105" i="1">
                <a:latin typeface="Trebuchet MS"/>
                <a:cs typeface="Trebuchet MS"/>
              </a:rPr>
              <a:t>confirmed </a:t>
            </a:r>
            <a:r>
              <a:rPr dirty="0" sz="1800" spc="-90" i="1">
                <a:latin typeface="Trebuchet MS"/>
                <a:cs typeface="Trebuchet MS"/>
              </a:rPr>
              <a:t>or not </a:t>
            </a:r>
            <a:r>
              <a:rPr dirty="0" sz="1800" spc="-55" i="1">
                <a:latin typeface="Trebuchet MS"/>
                <a:cs typeface="Trebuchet MS"/>
              </a:rPr>
              <a:t>and </a:t>
            </a:r>
            <a:r>
              <a:rPr dirty="0" sz="1800" spc="-105" i="1">
                <a:latin typeface="Trebuchet MS"/>
                <a:cs typeface="Trebuchet MS"/>
              </a:rPr>
              <a:t>whether </a:t>
            </a:r>
            <a:r>
              <a:rPr dirty="0" sz="1800" spc="-114" i="1">
                <a:latin typeface="Trebuchet MS"/>
                <a:cs typeface="Trebuchet MS"/>
              </a:rPr>
              <a:t>the </a:t>
            </a:r>
            <a:r>
              <a:rPr dirty="0" sz="1800" spc="-95" i="1">
                <a:latin typeface="Trebuchet MS"/>
                <a:cs typeface="Trebuchet MS"/>
              </a:rPr>
              <a:t>concept </a:t>
            </a:r>
            <a:r>
              <a:rPr dirty="0" sz="1800" spc="-75" i="1">
                <a:latin typeface="Trebuchet MS"/>
                <a:cs typeface="Trebuchet MS"/>
              </a:rPr>
              <a:t>seems </a:t>
            </a:r>
            <a:r>
              <a:rPr dirty="0" sz="1800" spc="-114" i="1">
                <a:latin typeface="Trebuchet MS"/>
                <a:cs typeface="Trebuchet MS"/>
              </a:rPr>
              <a:t>to </a:t>
            </a:r>
            <a:r>
              <a:rPr dirty="0" sz="1800" spc="-95" i="1">
                <a:latin typeface="Trebuchet MS"/>
                <a:cs typeface="Trebuchet MS"/>
              </a:rPr>
              <a:t>be </a:t>
            </a:r>
            <a:r>
              <a:rPr dirty="0" sz="1800" spc="-110" i="1">
                <a:latin typeface="Trebuchet MS"/>
                <a:cs typeface="Trebuchet MS"/>
              </a:rPr>
              <a:t>industrially </a:t>
            </a:r>
            <a:r>
              <a:rPr dirty="0" sz="1800" spc="-80" i="1">
                <a:latin typeface="Trebuchet MS"/>
                <a:cs typeface="Trebuchet MS"/>
              </a:rPr>
              <a:t>promising  </a:t>
            </a:r>
            <a:r>
              <a:rPr dirty="0" sz="1800" spc="-100" i="1">
                <a:latin typeface="Trebuchet MS"/>
                <a:cs typeface="Trebuchet MS"/>
              </a:rPr>
              <a:t>(economically </a:t>
            </a:r>
            <a:r>
              <a:rPr dirty="0" sz="1800" spc="-85" i="1">
                <a:latin typeface="Trebuchet MS"/>
                <a:cs typeface="Trebuchet MS"/>
              </a:rPr>
              <a:t>sustainable)</a:t>
            </a:r>
            <a:r>
              <a:rPr dirty="0" sz="1800" spc="-85">
                <a:latin typeface="Carlito"/>
                <a:cs typeface="Carlito"/>
              </a:rPr>
              <a:t>)</a:t>
            </a:r>
            <a:endParaRPr sz="1800">
              <a:latin typeface="Carlito"/>
              <a:cs typeface="Carlito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1435"/>
              </a:lnSpc>
            </a:pPr>
            <a:r>
              <a:rPr dirty="0" spc="-5"/>
              <a:t>International </a:t>
            </a:r>
            <a:r>
              <a:rPr dirty="0" spc="-10"/>
              <a:t>Conference </a:t>
            </a:r>
            <a:r>
              <a:rPr dirty="0" spc="-5"/>
              <a:t>on Pollution </a:t>
            </a:r>
            <a:r>
              <a:rPr dirty="0" spc="-10"/>
              <a:t>Prevention </a:t>
            </a:r>
            <a:r>
              <a:rPr dirty="0" spc="-5"/>
              <a:t>and </a:t>
            </a:r>
            <a:r>
              <a:rPr dirty="0"/>
              <a:t>Clean </a:t>
            </a:r>
            <a:r>
              <a:rPr dirty="0" spc="-15"/>
              <a:t>Technologies</a:t>
            </a:r>
            <a:r>
              <a:rPr dirty="0" spc="114"/>
              <a:t> </a:t>
            </a:r>
            <a:r>
              <a:rPr dirty="0" spc="-5"/>
              <a:t>(icppct.com)</a:t>
            </a:r>
          </a:p>
          <a:p>
            <a:pPr marL="12700">
              <a:lnSpc>
                <a:spcPct val="100000"/>
              </a:lnSpc>
            </a:pPr>
            <a:r>
              <a:rPr dirty="0" spc="-5"/>
              <a:t>Institute of </a:t>
            </a:r>
            <a:r>
              <a:rPr dirty="0" spc="-15"/>
              <a:t>Technology </a:t>
            </a:r>
            <a:r>
              <a:rPr dirty="0" spc="-5"/>
              <a:t>and Business </a:t>
            </a:r>
            <a:r>
              <a:rPr dirty="0"/>
              <a:t>in </a:t>
            </a:r>
            <a:r>
              <a:rPr dirty="0" spc="-65">
                <a:latin typeface="Arial"/>
                <a:cs typeface="Arial"/>
              </a:rPr>
              <a:t>Č</a:t>
            </a:r>
            <a:r>
              <a:rPr dirty="0" spc="-65"/>
              <a:t>eské </a:t>
            </a:r>
            <a:r>
              <a:rPr dirty="0" spc="-10"/>
              <a:t>Bud</a:t>
            </a:r>
            <a:r>
              <a:rPr dirty="0" spc="-10">
                <a:latin typeface="Arial"/>
                <a:cs typeface="Arial"/>
              </a:rPr>
              <a:t>ě</a:t>
            </a:r>
            <a:r>
              <a:rPr dirty="0" spc="-10"/>
              <a:t>jovice</a:t>
            </a:r>
            <a:r>
              <a:rPr dirty="0" spc="270"/>
              <a:t> </a:t>
            </a:r>
            <a:r>
              <a:rPr dirty="0" spc="-5"/>
              <a:t>(vste.cz)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2023-09-05T15:46:18Z</dcterms:created>
  <dcterms:modified xsi:type="dcterms:W3CDTF">2023-09-05T15:46:18Z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2023-09-05T00:00:00Z</vt:filetime>
  </property>
  <property fmtid="{D5CDD505-2E9C-101B-9397-08002B2CF9AE}" pid="3" name="Creator">
    <vt:lpwstr>Microsoft® PowerPoint® for Microsoft 365</vt:lpwstr>
  </property>
  <property fmtid="{D5CDD505-2E9C-101B-9397-08002B2CF9AE}" pid="4" name="LastSaved">
    <vt:filetime>2023-09-05T00:00:00Z</vt:filetime>
  </property>
</Properties>
</file>